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1"/>
  </p:notesMasterIdLst>
  <p:sldIdLst>
    <p:sldId id="256" r:id="rId2"/>
    <p:sldId id="259" r:id="rId3"/>
    <p:sldId id="318" r:id="rId4"/>
    <p:sldId id="319" r:id="rId5"/>
    <p:sldId id="322" r:id="rId6"/>
    <p:sldId id="323" r:id="rId7"/>
    <p:sldId id="325" r:id="rId8"/>
    <p:sldId id="326" r:id="rId9"/>
    <p:sldId id="316" r:id="rId10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2"/>
    </p:embeddedFont>
    <p:embeddedFont>
      <p:font typeface="Concert One" pitchFamily="2" charset="0"/>
      <p:regular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2DD79F-03A0-4768-A1ED-6299F551ACCC}">
  <a:tblStyle styleId="{AC2DD79F-03A0-4768-A1ED-6299F551AC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BEED1B3-7F8A-4DEF-88D6-3E37552AF03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5.png>
</file>

<file path=ppt/media/image3.png>
</file>

<file path=ppt/media/image4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>
          <a:extLst>
            <a:ext uri="{FF2B5EF4-FFF2-40B4-BE49-F238E27FC236}">
              <a16:creationId xmlns:a16="http://schemas.microsoft.com/office/drawing/2014/main" id="{C6CE8249-6B97-FE4D-19B0-864E41A2C6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4dda1946d_6_257:notes">
            <a:extLst>
              <a:ext uri="{FF2B5EF4-FFF2-40B4-BE49-F238E27FC236}">
                <a16:creationId xmlns:a16="http://schemas.microsoft.com/office/drawing/2014/main" id="{017F9A23-0C6F-B26C-F8FD-A158BB0493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54dda1946d_6_257:notes">
            <a:extLst>
              <a:ext uri="{FF2B5EF4-FFF2-40B4-BE49-F238E27FC236}">
                <a16:creationId xmlns:a16="http://schemas.microsoft.com/office/drawing/2014/main" id="{28D74E68-E53C-4BD1-E5E6-74B5B1981B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8686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>
          <a:extLst>
            <a:ext uri="{FF2B5EF4-FFF2-40B4-BE49-F238E27FC236}">
              <a16:creationId xmlns:a16="http://schemas.microsoft.com/office/drawing/2014/main" id="{2AF896B4-33F9-FAB1-EA19-662E2A5CDF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4dda1946d_6_257:notes">
            <a:extLst>
              <a:ext uri="{FF2B5EF4-FFF2-40B4-BE49-F238E27FC236}">
                <a16:creationId xmlns:a16="http://schemas.microsoft.com/office/drawing/2014/main" id="{9FE53083-1D68-7F67-90A2-118F8C5C8C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54dda1946d_6_257:notes">
            <a:extLst>
              <a:ext uri="{FF2B5EF4-FFF2-40B4-BE49-F238E27FC236}">
                <a16:creationId xmlns:a16="http://schemas.microsoft.com/office/drawing/2014/main" id="{C7307857-30D6-113A-FA58-5A0889C092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3645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>
          <a:extLst>
            <a:ext uri="{FF2B5EF4-FFF2-40B4-BE49-F238E27FC236}">
              <a16:creationId xmlns:a16="http://schemas.microsoft.com/office/drawing/2014/main" id="{17EB6ECD-76F7-6C81-05E7-2BB51AC57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4dda1946d_6_257:notes">
            <a:extLst>
              <a:ext uri="{FF2B5EF4-FFF2-40B4-BE49-F238E27FC236}">
                <a16:creationId xmlns:a16="http://schemas.microsoft.com/office/drawing/2014/main" id="{51FD9276-5E8F-07A1-C698-C2DFC19B75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54dda1946d_6_257:notes">
            <a:extLst>
              <a:ext uri="{FF2B5EF4-FFF2-40B4-BE49-F238E27FC236}">
                <a16:creationId xmlns:a16="http://schemas.microsoft.com/office/drawing/2014/main" id="{3EE97770-CF9F-0F1A-C01C-F549C42FC1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8377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>
          <a:extLst>
            <a:ext uri="{FF2B5EF4-FFF2-40B4-BE49-F238E27FC236}">
              <a16:creationId xmlns:a16="http://schemas.microsoft.com/office/drawing/2014/main" id="{93C20967-A029-ECCF-17E9-CE7E6EFA7F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4dda1946d_6_257:notes">
            <a:extLst>
              <a:ext uri="{FF2B5EF4-FFF2-40B4-BE49-F238E27FC236}">
                <a16:creationId xmlns:a16="http://schemas.microsoft.com/office/drawing/2014/main" id="{7DCB8672-D0DE-96BD-D3F8-8C8D5C6732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54dda1946d_6_257:notes">
            <a:extLst>
              <a:ext uri="{FF2B5EF4-FFF2-40B4-BE49-F238E27FC236}">
                <a16:creationId xmlns:a16="http://schemas.microsoft.com/office/drawing/2014/main" id="{34712A00-3236-3407-532D-85D16E477B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99287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>
          <a:extLst>
            <a:ext uri="{FF2B5EF4-FFF2-40B4-BE49-F238E27FC236}">
              <a16:creationId xmlns:a16="http://schemas.microsoft.com/office/drawing/2014/main" id="{22273FD9-D10E-856A-E223-60658A110A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4dda1946d_6_257:notes">
            <a:extLst>
              <a:ext uri="{FF2B5EF4-FFF2-40B4-BE49-F238E27FC236}">
                <a16:creationId xmlns:a16="http://schemas.microsoft.com/office/drawing/2014/main" id="{C99BB0D2-1CE2-069A-E9A1-22780BDF90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54dda1946d_6_257:notes">
            <a:extLst>
              <a:ext uri="{FF2B5EF4-FFF2-40B4-BE49-F238E27FC236}">
                <a16:creationId xmlns:a16="http://schemas.microsoft.com/office/drawing/2014/main" id="{8C36730D-E598-DB79-37C0-B0EF6B95E12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4580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>
          <a:extLst>
            <a:ext uri="{FF2B5EF4-FFF2-40B4-BE49-F238E27FC236}">
              <a16:creationId xmlns:a16="http://schemas.microsoft.com/office/drawing/2014/main" id="{8C330803-DB73-5D01-16A6-6E3A7A903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54dda1946d_6_257:notes">
            <a:extLst>
              <a:ext uri="{FF2B5EF4-FFF2-40B4-BE49-F238E27FC236}">
                <a16:creationId xmlns:a16="http://schemas.microsoft.com/office/drawing/2014/main" id="{8FC41EC6-13F8-4F5E-1B5D-016444774A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54dda1946d_6_257:notes">
            <a:extLst>
              <a:ext uri="{FF2B5EF4-FFF2-40B4-BE49-F238E27FC236}">
                <a16:creationId xmlns:a16="http://schemas.microsoft.com/office/drawing/2014/main" id="{D4AF3BBB-10FA-6338-935E-8829FEF98E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636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83900" y="178200"/>
            <a:ext cx="8776200" cy="47871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100" y="702375"/>
            <a:ext cx="77178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862775" y="2426700"/>
            <a:ext cx="3851700" cy="4323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183900" y="178200"/>
            <a:ext cx="8776200" cy="47871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13223" y="2303525"/>
            <a:ext cx="4266600" cy="92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140425"/>
            <a:ext cx="1208100" cy="1163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13234" y="3350853"/>
            <a:ext cx="4266600" cy="4914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183900" y="178200"/>
            <a:ext cx="8776200" cy="47871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713225" y="1069145"/>
            <a:ext cx="4872900" cy="14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713225" y="2498000"/>
            <a:ext cx="4872900" cy="6711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/>
          <p:nvPr/>
        </p:nvSpPr>
        <p:spPr>
          <a:xfrm>
            <a:off x="183900" y="178200"/>
            <a:ext cx="8776200" cy="47871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33"/>
          <p:cNvGrpSpPr/>
          <p:nvPr/>
        </p:nvGrpSpPr>
        <p:grpSpPr>
          <a:xfrm>
            <a:off x="786413" y="1575229"/>
            <a:ext cx="679630" cy="1371523"/>
            <a:chOff x="1412475" y="3492325"/>
            <a:chExt cx="547250" cy="1104375"/>
          </a:xfrm>
        </p:grpSpPr>
        <p:sp>
          <p:nvSpPr>
            <p:cNvPr id="256" name="Google Shape;256;p33"/>
            <p:cNvSpPr/>
            <p:nvPr/>
          </p:nvSpPr>
          <p:spPr>
            <a:xfrm>
              <a:off x="1500925" y="4278825"/>
              <a:ext cx="33125" cy="11825"/>
            </a:xfrm>
            <a:custGeom>
              <a:avLst/>
              <a:gdLst/>
              <a:ahLst/>
              <a:cxnLst/>
              <a:rect l="l" t="t" r="r" b="b"/>
              <a:pathLst>
                <a:path w="1325" h="473" extrusionOk="0">
                  <a:moveTo>
                    <a:pt x="881" y="1"/>
                  </a:moveTo>
                  <a:cubicBezTo>
                    <a:pt x="580" y="1"/>
                    <a:pt x="272" y="186"/>
                    <a:pt x="92" y="381"/>
                  </a:cubicBezTo>
                  <a:cubicBezTo>
                    <a:pt x="0" y="381"/>
                    <a:pt x="92" y="473"/>
                    <a:pt x="92" y="473"/>
                  </a:cubicBezTo>
                  <a:cubicBezTo>
                    <a:pt x="274" y="381"/>
                    <a:pt x="571" y="267"/>
                    <a:pt x="754" y="267"/>
                  </a:cubicBezTo>
                  <a:cubicBezTo>
                    <a:pt x="936" y="267"/>
                    <a:pt x="1142" y="267"/>
                    <a:pt x="1324" y="176"/>
                  </a:cubicBezTo>
                  <a:cubicBezTo>
                    <a:pt x="1192" y="51"/>
                    <a:pt x="1037" y="1"/>
                    <a:pt x="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3"/>
            <p:cNvSpPr/>
            <p:nvPr/>
          </p:nvSpPr>
          <p:spPr>
            <a:xfrm>
              <a:off x="1605350" y="4271225"/>
              <a:ext cx="42825" cy="9725"/>
            </a:xfrm>
            <a:custGeom>
              <a:avLst/>
              <a:gdLst/>
              <a:ahLst/>
              <a:cxnLst/>
              <a:rect l="l" t="t" r="r" b="b"/>
              <a:pathLst>
                <a:path w="1713" h="389" extrusionOk="0">
                  <a:moveTo>
                    <a:pt x="845" y="1"/>
                  </a:moveTo>
                  <a:cubicBezTo>
                    <a:pt x="571" y="1"/>
                    <a:pt x="388" y="115"/>
                    <a:pt x="92" y="115"/>
                  </a:cubicBezTo>
                  <a:cubicBezTo>
                    <a:pt x="0" y="206"/>
                    <a:pt x="0" y="206"/>
                    <a:pt x="92" y="206"/>
                  </a:cubicBezTo>
                  <a:cubicBezTo>
                    <a:pt x="388" y="297"/>
                    <a:pt x="571" y="389"/>
                    <a:pt x="845" y="389"/>
                  </a:cubicBezTo>
                  <a:cubicBezTo>
                    <a:pt x="1142" y="389"/>
                    <a:pt x="1416" y="297"/>
                    <a:pt x="1712" y="206"/>
                  </a:cubicBezTo>
                  <a:cubicBezTo>
                    <a:pt x="1416" y="115"/>
                    <a:pt x="1142" y="1"/>
                    <a:pt x="84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3"/>
            <p:cNvSpPr/>
            <p:nvPr/>
          </p:nvSpPr>
          <p:spPr>
            <a:xfrm>
              <a:off x="1721750" y="4283200"/>
              <a:ext cx="40550" cy="7375"/>
            </a:xfrm>
            <a:custGeom>
              <a:avLst/>
              <a:gdLst/>
              <a:ahLst/>
              <a:cxnLst/>
              <a:rect l="l" t="t" r="r" b="b"/>
              <a:pathLst>
                <a:path w="1622" h="295" extrusionOk="0">
                  <a:moveTo>
                    <a:pt x="92" y="1"/>
                  </a:moveTo>
                  <a:cubicBezTo>
                    <a:pt x="1" y="1"/>
                    <a:pt x="1" y="92"/>
                    <a:pt x="92" y="92"/>
                  </a:cubicBezTo>
                  <a:cubicBezTo>
                    <a:pt x="339" y="245"/>
                    <a:pt x="586" y="295"/>
                    <a:pt x="845" y="295"/>
                  </a:cubicBezTo>
                  <a:cubicBezTo>
                    <a:pt x="1089" y="295"/>
                    <a:pt x="1345" y="251"/>
                    <a:pt x="1621" y="206"/>
                  </a:cubicBezTo>
                  <a:cubicBezTo>
                    <a:pt x="1142" y="92"/>
                    <a:pt x="571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3"/>
            <p:cNvSpPr/>
            <p:nvPr/>
          </p:nvSpPr>
          <p:spPr>
            <a:xfrm>
              <a:off x="1814775" y="4304900"/>
              <a:ext cx="30825" cy="14275"/>
            </a:xfrm>
            <a:custGeom>
              <a:avLst/>
              <a:gdLst/>
              <a:ahLst/>
              <a:cxnLst/>
              <a:rect l="l" t="t" r="r" b="b"/>
              <a:pathLst>
                <a:path w="1233" h="571" extrusionOk="0">
                  <a:moveTo>
                    <a:pt x="0" y="0"/>
                  </a:moveTo>
                  <a:cubicBezTo>
                    <a:pt x="366" y="183"/>
                    <a:pt x="662" y="480"/>
                    <a:pt x="1142" y="571"/>
                  </a:cubicBezTo>
                  <a:cubicBezTo>
                    <a:pt x="1142" y="571"/>
                    <a:pt x="1233" y="480"/>
                    <a:pt x="1142" y="480"/>
                  </a:cubicBezTo>
                  <a:cubicBezTo>
                    <a:pt x="1027" y="274"/>
                    <a:pt x="845" y="92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3"/>
            <p:cNvSpPr/>
            <p:nvPr/>
          </p:nvSpPr>
          <p:spPr>
            <a:xfrm>
              <a:off x="1686375" y="3848950"/>
              <a:ext cx="14300" cy="49100"/>
            </a:xfrm>
            <a:custGeom>
              <a:avLst/>
              <a:gdLst/>
              <a:ahLst/>
              <a:cxnLst/>
              <a:rect l="l" t="t" r="r" b="b"/>
              <a:pathLst>
                <a:path w="572" h="1964" extrusionOk="0">
                  <a:moveTo>
                    <a:pt x="275" y="1"/>
                  </a:moveTo>
                  <a:cubicBezTo>
                    <a:pt x="229" y="1"/>
                    <a:pt x="183" y="24"/>
                    <a:pt x="183" y="69"/>
                  </a:cubicBezTo>
                  <a:cubicBezTo>
                    <a:pt x="183" y="640"/>
                    <a:pt x="1" y="1393"/>
                    <a:pt x="275" y="1964"/>
                  </a:cubicBezTo>
                  <a:cubicBezTo>
                    <a:pt x="571" y="1393"/>
                    <a:pt x="366" y="640"/>
                    <a:pt x="366" y="69"/>
                  </a:cubicBezTo>
                  <a:cubicBezTo>
                    <a:pt x="366" y="24"/>
                    <a:pt x="320" y="1"/>
                    <a:pt x="2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>
              <a:off x="1686375" y="3974500"/>
              <a:ext cx="9150" cy="56375"/>
            </a:xfrm>
            <a:custGeom>
              <a:avLst/>
              <a:gdLst/>
              <a:ahLst/>
              <a:cxnLst/>
              <a:rect l="l" t="t" r="r" b="b"/>
              <a:pathLst>
                <a:path w="366" h="2255" extrusionOk="0">
                  <a:moveTo>
                    <a:pt x="183" y="0"/>
                  </a:moveTo>
                  <a:cubicBezTo>
                    <a:pt x="92" y="754"/>
                    <a:pt x="1" y="1416"/>
                    <a:pt x="92" y="2169"/>
                  </a:cubicBezTo>
                  <a:cubicBezTo>
                    <a:pt x="138" y="2226"/>
                    <a:pt x="160" y="2254"/>
                    <a:pt x="172" y="2254"/>
                  </a:cubicBezTo>
                  <a:cubicBezTo>
                    <a:pt x="183" y="2254"/>
                    <a:pt x="183" y="2226"/>
                    <a:pt x="183" y="2169"/>
                  </a:cubicBezTo>
                  <a:cubicBezTo>
                    <a:pt x="366" y="1416"/>
                    <a:pt x="275" y="754"/>
                    <a:pt x="1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3"/>
            <p:cNvSpPr/>
            <p:nvPr/>
          </p:nvSpPr>
          <p:spPr>
            <a:xfrm>
              <a:off x="1686375" y="4143550"/>
              <a:ext cx="9150" cy="39250"/>
            </a:xfrm>
            <a:custGeom>
              <a:avLst/>
              <a:gdLst/>
              <a:ahLst/>
              <a:cxnLst/>
              <a:rect l="l" t="t" r="r" b="b"/>
              <a:pathLst>
                <a:path w="366" h="1570" extrusionOk="0">
                  <a:moveTo>
                    <a:pt x="149" y="0"/>
                  </a:moveTo>
                  <a:cubicBezTo>
                    <a:pt x="115" y="0"/>
                    <a:pt x="92" y="29"/>
                    <a:pt x="92" y="86"/>
                  </a:cubicBezTo>
                  <a:cubicBezTo>
                    <a:pt x="1" y="543"/>
                    <a:pt x="1" y="1022"/>
                    <a:pt x="92" y="1501"/>
                  </a:cubicBezTo>
                  <a:cubicBezTo>
                    <a:pt x="138" y="1547"/>
                    <a:pt x="160" y="1570"/>
                    <a:pt x="172" y="1570"/>
                  </a:cubicBezTo>
                  <a:cubicBezTo>
                    <a:pt x="183" y="1570"/>
                    <a:pt x="183" y="1547"/>
                    <a:pt x="183" y="1501"/>
                  </a:cubicBezTo>
                  <a:cubicBezTo>
                    <a:pt x="366" y="1022"/>
                    <a:pt x="366" y="543"/>
                    <a:pt x="275" y="86"/>
                  </a:cubicBezTo>
                  <a:cubicBezTo>
                    <a:pt x="229" y="29"/>
                    <a:pt x="183" y="0"/>
                    <a:pt x="1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3"/>
            <p:cNvSpPr/>
            <p:nvPr/>
          </p:nvSpPr>
          <p:spPr>
            <a:xfrm>
              <a:off x="1412475" y="3637950"/>
              <a:ext cx="513600" cy="852650"/>
            </a:xfrm>
            <a:custGeom>
              <a:avLst/>
              <a:gdLst/>
              <a:ahLst/>
              <a:cxnLst/>
              <a:rect l="l" t="t" r="r" b="b"/>
              <a:pathLst>
                <a:path w="20544" h="34106" extrusionOk="0">
                  <a:moveTo>
                    <a:pt x="11048" y="2803"/>
                  </a:moveTo>
                  <a:cubicBezTo>
                    <a:pt x="11048" y="3944"/>
                    <a:pt x="10957" y="5086"/>
                    <a:pt x="11048" y="6227"/>
                  </a:cubicBezTo>
                  <a:lnTo>
                    <a:pt x="11048" y="2803"/>
                  </a:lnTo>
                  <a:close/>
                  <a:moveTo>
                    <a:pt x="18537" y="27870"/>
                  </a:moveTo>
                  <a:cubicBezTo>
                    <a:pt x="18517" y="27870"/>
                    <a:pt x="18497" y="27911"/>
                    <a:pt x="18557" y="27911"/>
                  </a:cubicBezTo>
                  <a:cubicBezTo>
                    <a:pt x="18557" y="27880"/>
                    <a:pt x="18547" y="27870"/>
                    <a:pt x="18537" y="27870"/>
                  </a:cubicBezTo>
                  <a:close/>
                  <a:moveTo>
                    <a:pt x="115" y="28093"/>
                  </a:moveTo>
                  <a:cubicBezTo>
                    <a:pt x="39" y="28093"/>
                    <a:pt x="64" y="28134"/>
                    <a:pt x="89" y="28134"/>
                  </a:cubicBezTo>
                  <a:cubicBezTo>
                    <a:pt x="102" y="28134"/>
                    <a:pt x="115" y="28124"/>
                    <a:pt x="115" y="28093"/>
                  </a:cubicBezTo>
                  <a:close/>
                  <a:moveTo>
                    <a:pt x="11231" y="2324"/>
                  </a:moveTo>
                  <a:cubicBezTo>
                    <a:pt x="11322" y="3465"/>
                    <a:pt x="11710" y="4606"/>
                    <a:pt x="11984" y="5565"/>
                  </a:cubicBezTo>
                  <a:cubicBezTo>
                    <a:pt x="12760" y="7551"/>
                    <a:pt x="13604" y="9468"/>
                    <a:pt x="14380" y="11454"/>
                  </a:cubicBezTo>
                  <a:cubicBezTo>
                    <a:pt x="15225" y="14124"/>
                    <a:pt x="16092" y="16772"/>
                    <a:pt x="17028" y="19351"/>
                  </a:cubicBezTo>
                  <a:cubicBezTo>
                    <a:pt x="17987" y="22022"/>
                    <a:pt x="18945" y="24670"/>
                    <a:pt x="19607" y="27432"/>
                  </a:cubicBezTo>
                  <a:cubicBezTo>
                    <a:pt x="19516" y="27432"/>
                    <a:pt x="19516" y="27523"/>
                    <a:pt x="19516" y="27523"/>
                  </a:cubicBezTo>
                  <a:cubicBezTo>
                    <a:pt x="19607" y="28002"/>
                    <a:pt x="19790" y="28390"/>
                    <a:pt x="19790" y="28870"/>
                  </a:cubicBezTo>
                  <a:cubicBezTo>
                    <a:pt x="19790" y="28755"/>
                    <a:pt x="19699" y="28664"/>
                    <a:pt x="19699" y="28573"/>
                  </a:cubicBezTo>
                  <a:cubicBezTo>
                    <a:pt x="19516" y="28481"/>
                    <a:pt x="19311" y="28299"/>
                    <a:pt x="19219" y="28185"/>
                  </a:cubicBezTo>
                  <a:cubicBezTo>
                    <a:pt x="18945" y="28002"/>
                    <a:pt x="18740" y="28002"/>
                    <a:pt x="18557" y="27911"/>
                  </a:cubicBezTo>
                  <a:lnTo>
                    <a:pt x="18557" y="27911"/>
                  </a:lnTo>
                  <a:cubicBezTo>
                    <a:pt x="18649" y="28002"/>
                    <a:pt x="18740" y="28185"/>
                    <a:pt x="18831" y="28299"/>
                  </a:cubicBezTo>
                  <a:cubicBezTo>
                    <a:pt x="18945" y="28390"/>
                    <a:pt x="19037" y="28573"/>
                    <a:pt x="19128" y="28664"/>
                  </a:cubicBezTo>
                  <a:cubicBezTo>
                    <a:pt x="17804" y="28573"/>
                    <a:pt x="16549" y="28573"/>
                    <a:pt x="15225" y="28573"/>
                  </a:cubicBezTo>
                  <a:lnTo>
                    <a:pt x="12189" y="28573"/>
                  </a:lnTo>
                  <a:lnTo>
                    <a:pt x="12189" y="28002"/>
                  </a:lnTo>
                  <a:cubicBezTo>
                    <a:pt x="12189" y="27614"/>
                    <a:pt x="12098" y="27249"/>
                    <a:pt x="12189" y="26861"/>
                  </a:cubicBezTo>
                  <a:lnTo>
                    <a:pt x="12280" y="26861"/>
                  </a:lnTo>
                  <a:cubicBezTo>
                    <a:pt x="12372" y="26861"/>
                    <a:pt x="12463" y="26587"/>
                    <a:pt x="12280" y="26473"/>
                  </a:cubicBezTo>
                  <a:cubicBezTo>
                    <a:pt x="12235" y="26427"/>
                    <a:pt x="12161" y="26404"/>
                    <a:pt x="12086" y="26404"/>
                  </a:cubicBezTo>
                  <a:cubicBezTo>
                    <a:pt x="12012" y="26404"/>
                    <a:pt x="11938" y="26427"/>
                    <a:pt x="11892" y="26473"/>
                  </a:cubicBezTo>
                  <a:lnTo>
                    <a:pt x="10843" y="26473"/>
                  </a:lnTo>
                  <a:lnTo>
                    <a:pt x="10751" y="26587"/>
                  </a:lnTo>
                  <a:lnTo>
                    <a:pt x="10751" y="26678"/>
                  </a:lnTo>
                  <a:cubicBezTo>
                    <a:pt x="10733" y="26660"/>
                    <a:pt x="10722" y="26653"/>
                    <a:pt x="10717" y="26653"/>
                  </a:cubicBezTo>
                  <a:cubicBezTo>
                    <a:pt x="10696" y="26653"/>
                    <a:pt x="10769" y="26770"/>
                    <a:pt x="10843" y="26770"/>
                  </a:cubicBezTo>
                  <a:cubicBezTo>
                    <a:pt x="10957" y="26770"/>
                    <a:pt x="11048" y="26861"/>
                    <a:pt x="11231" y="26861"/>
                  </a:cubicBezTo>
                  <a:lnTo>
                    <a:pt x="11801" y="26861"/>
                  </a:lnTo>
                  <a:cubicBezTo>
                    <a:pt x="11801" y="27158"/>
                    <a:pt x="11801" y="27432"/>
                    <a:pt x="11710" y="27728"/>
                  </a:cubicBezTo>
                  <a:cubicBezTo>
                    <a:pt x="11710" y="28002"/>
                    <a:pt x="11710" y="28299"/>
                    <a:pt x="11801" y="28573"/>
                  </a:cubicBezTo>
                  <a:lnTo>
                    <a:pt x="11048" y="28573"/>
                  </a:lnTo>
                  <a:cubicBezTo>
                    <a:pt x="11048" y="28481"/>
                    <a:pt x="11048" y="28299"/>
                    <a:pt x="10957" y="28299"/>
                  </a:cubicBezTo>
                  <a:cubicBezTo>
                    <a:pt x="10957" y="28185"/>
                    <a:pt x="10843" y="28093"/>
                    <a:pt x="10843" y="28093"/>
                  </a:cubicBezTo>
                  <a:lnTo>
                    <a:pt x="10843" y="27911"/>
                  </a:lnTo>
                  <a:cubicBezTo>
                    <a:pt x="10843" y="27820"/>
                    <a:pt x="10843" y="27728"/>
                    <a:pt x="10751" y="27614"/>
                  </a:cubicBezTo>
                  <a:cubicBezTo>
                    <a:pt x="10751" y="27523"/>
                    <a:pt x="10751" y="27523"/>
                    <a:pt x="10660" y="27432"/>
                  </a:cubicBezTo>
                  <a:cubicBezTo>
                    <a:pt x="10569" y="27432"/>
                    <a:pt x="10569" y="27523"/>
                    <a:pt x="10569" y="27523"/>
                  </a:cubicBezTo>
                  <a:cubicBezTo>
                    <a:pt x="10477" y="27614"/>
                    <a:pt x="10477" y="27728"/>
                    <a:pt x="10477" y="27820"/>
                  </a:cubicBezTo>
                  <a:lnTo>
                    <a:pt x="10477" y="28093"/>
                  </a:lnTo>
                  <a:cubicBezTo>
                    <a:pt x="10386" y="28093"/>
                    <a:pt x="10272" y="28185"/>
                    <a:pt x="10181" y="28299"/>
                  </a:cubicBezTo>
                  <a:lnTo>
                    <a:pt x="10181" y="28390"/>
                  </a:lnTo>
                  <a:cubicBezTo>
                    <a:pt x="10089" y="28573"/>
                    <a:pt x="10089" y="28664"/>
                    <a:pt x="10181" y="28755"/>
                  </a:cubicBezTo>
                  <a:cubicBezTo>
                    <a:pt x="9610" y="29326"/>
                    <a:pt x="8948" y="29714"/>
                    <a:pt x="8286" y="30193"/>
                  </a:cubicBezTo>
                  <a:cubicBezTo>
                    <a:pt x="7419" y="30855"/>
                    <a:pt x="6665" y="31517"/>
                    <a:pt x="5821" y="32179"/>
                  </a:cubicBezTo>
                  <a:cubicBezTo>
                    <a:pt x="5912" y="31905"/>
                    <a:pt x="6004" y="31609"/>
                    <a:pt x="6004" y="31335"/>
                  </a:cubicBezTo>
                  <a:lnTo>
                    <a:pt x="6004" y="31335"/>
                  </a:lnTo>
                  <a:cubicBezTo>
                    <a:pt x="5616" y="31609"/>
                    <a:pt x="5524" y="31997"/>
                    <a:pt x="5342" y="32385"/>
                  </a:cubicBezTo>
                  <a:cubicBezTo>
                    <a:pt x="3630" y="31723"/>
                    <a:pt x="389" y="30011"/>
                    <a:pt x="480" y="28002"/>
                  </a:cubicBezTo>
                  <a:lnTo>
                    <a:pt x="571" y="27911"/>
                  </a:lnTo>
                  <a:cubicBezTo>
                    <a:pt x="685" y="27728"/>
                    <a:pt x="868" y="27614"/>
                    <a:pt x="959" y="27523"/>
                  </a:cubicBezTo>
                  <a:cubicBezTo>
                    <a:pt x="1256" y="27158"/>
                    <a:pt x="1712" y="26861"/>
                    <a:pt x="2009" y="26382"/>
                  </a:cubicBezTo>
                  <a:cubicBezTo>
                    <a:pt x="2100" y="26382"/>
                    <a:pt x="2100" y="26290"/>
                    <a:pt x="2009" y="26290"/>
                  </a:cubicBezTo>
                  <a:cubicBezTo>
                    <a:pt x="1712" y="26290"/>
                    <a:pt x="1438" y="26382"/>
                    <a:pt x="1256" y="26587"/>
                  </a:cubicBezTo>
                  <a:cubicBezTo>
                    <a:pt x="3150" y="22593"/>
                    <a:pt x="4383" y="18301"/>
                    <a:pt x="6004" y="14216"/>
                  </a:cubicBezTo>
                  <a:cubicBezTo>
                    <a:pt x="6848" y="11842"/>
                    <a:pt x="7898" y="9468"/>
                    <a:pt x="9039" y="7186"/>
                  </a:cubicBezTo>
                  <a:cubicBezTo>
                    <a:pt x="9519" y="6136"/>
                    <a:pt x="9998" y="5086"/>
                    <a:pt x="10477" y="4036"/>
                  </a:cubicBezTo>
                  <a:cubicBezTo>
                    <a:pt x="10660" y="3648"/>
                    <a:pt x="10843" y="3282"/>
                    <a:pt x="11048" y="2803"/>
                  </a:cubicBezTo>
                  <a:lnTo>
                    <a:pt x="11048" y="2803"/>
                  </a:lnTo>
                  <a:lnTo>
                    <a:pt x="11048" y="2620"/>
                  </a:lnTo>
                  <a:cubicBezTo>
                    <a:pt x="11139" y="2506"/>
                    <a:pt x="11139" y="2415"/>
                    <a:pt x="11231" y="2324"/>
                  </a:cubicBezTo>
                  <a:close/>
                  <a:moveTo>
                    <a:pt x="19311" y="28870"/>
                  </a:moveTo>
                  <a:cubicBezTo>
                    <a:pt x="19516" y="29052"/>
                    <a:pt x="19607" y="29235"/>
                    <a:pt x="19699" y="29440"/>
                  </a:cubicBezTo>
                  <a:lnTo>
                    <a:pt x="19699" y="29531"/>
                  </a:lnTo>
                  <a:cubicBezTo>
                    <a:pt x="19311" y="30376"/>
                    <a:pt x="18466" y="31038"/>
                    <a:pt x="17804" y="31517"/>
                  </a:cubicBezTo>
                  <a:cubicBezTo>
                    <a:pt x="16184" y="32567"/>
                    <a:pt x="14266" y="33229"/>
                    <a:pt x="12372" y="33435"/>
                  </a:cubicBezTo>
                  <a:cubicBezTo>
                    <a:pt x="12005" y="33465"/>
                    <a:pt x="11636" y="33480"/>
                    <a:pt x="11266" y="33480"/>
                  </a:cubicBezTo>
                  <a:cubicBezTo>
                    <a:pt x="9423" y="33480"/>
                    <a:pt x="7551" y="33118"/>
                    <a:pt x="5821" y="32567"/>
                  </a:cubicBezTo>
                  <a:cubicBezTo>
                    <a:pt x="6095" y="32567"/>
                    <a:pt x="6277" y="32567"/>
                    <a:pt x="6574" y="32476"/>
                  </a:cubicBezTo>
                  <a:cubicBezTo>
                    <a:pt x="6757" y="32476"/>
                    <a:pt x="7145" y="32385"/>
                    <a:pt x="7236" y="32088"/>
                  </a:cubicBezTo>
                  <a:lnTo>
                    <a:pt x="7145" y="32088"/>
                  </a:lnTo>
                  <a:cubicBezTo>
                    <a:pt x="6962" y="32088"/>
                    <a:pt x="6665" y="32179"/>
                    <a:pt x="6392" y="32179"/>
                  </a:cubicBezTo>
                  <a:cubicBezTo>
                    <a:pt x="6365" y="32179"/>
                    <a:pt x="6345" y="32179"/>
                    <a:pt x="6328" y="32181"/>
                  </a:cubicBezTo>
                  <a:lnTo>
                    <a:pt x="6328" y="32181"/>
                  </a:lnTo>
                  <a:cubicBezTo>
                    <a:pt x="7137" y="31536"/>
                    <a:pt x="7854" y="30910"/>
                    <a:pt x="8674" y="30285"/>
                  </a:cubicBezTo>
                  <a:cubicBezTo>
                    <a:pt x="9245" y="29897"/>
                    <a:pt x="9907" y="29531"/>
                    <a:pt x="10477" y="29052"/>
                  </a:cubicBezTo>
                  <a:cubicBezTo>
                    <a:pt x="10569" y="29052"/>
                    <a:pt x="10660" y="29052"/>
                    <a:pt x="10751" y="28961"/>
                  </a:cubicBezTo>
                  <a:lnTo>
                    <a:pt x="10843" y="28870"/>
                  </a:lnTo>
                  <a:cubicBezTo>
                    <a:pt x="11322" y="28961"/>
                    <a:pt x="11801" y="28961"/>
                    <a:pt x="12372" y="28961"/>
                  </a:cubicBezTo>
                  <a:lnTo>
                    <a:pt x="14837" y="28961"/>
                  </a:lnTo>
                  <a:cubicBezTo>
                    <a:pt x="16366" y="28961"/>
                    <a:pt x="17804" y="28961"/>
                    <a:pt x="19311" y="28870"/>
                  </a:cubicBezTo>
                  <a:close/>
                  <a:moveTo>
                    <a:pt x="11298" y="1"/>
                  </a:moveTo>
                  <a:cubicBezTo>
                    <a:pt x="11210" y="1"/>
                    <a:pt x="11109" y="41"/>
                    <a:pt x="11048" y="41"/>
                  </a:cubicBezTo>
                  <a:cubicBezTo>
                    <a:pt x="10957" y="41"/>
                    <a:pt x="10843" y="133"/>
                    <a:pt x="10660" y="224"/>
                  </a:cubicBezTo>
                  <a:lnTo>
                    <a:pt x="10660" y="338"/>
                  </a:lnTo>
                  <a:cubicBezTo>
                    <a:pt x="10477" y="429"/>
                    <a:pt x="10386" y="521"/>
                    <a:pt x="10386" y="794"/>
                  </a:cubicBezTo>
                  <a:cubicBezTo>
                    <a:pt x="10477" y="1000"/>
                    <a:pt x="10660" y="1091"/>
                    <a:pt x="10957" y="1091"/>
                  </a:cubicBezTo>
                  <a:cubicBezTo>
                    <a:pt x="10843" y="1479"/>
                    <a:pt x="10843" y="1753"/>
                    <a:pt x="10751" y="2141"/>
                  </a:cubicBezTo>
                  <a:cubicBezTo>
                    <a:pt x="10477" y="2803"/>
                    <a:pt x="10181" y="3465"/>
                    <a:pt x="9907" y="4218"/>
                  </a:cubicBezTo>
                  <a:cubicBezTo>
                    <a:pt x="9427" y="5359"/>
                    <a:pt x="8857" y="6409"/>
                    <a:pt x="8377" y="7551"/>
                  </a:cubicBezTo>
                  <a:cubicBezTo>
                    <a:pt x="7327" y="9742"/>
                    <a:pt x="6392" y="11933"/>
                    <a:pt x="5524" y="14124"/>
                  </a:cubicBezTo>
                  <a:cubicBezTo>
                    <a:pt x="3904" y="18393"/>
                    <a:pt x="2488" y="22593"/>
                    <a:pt x="868" y="26861"/>
                  </a:cubicBezTo>
                  <a:cubicBezTo>
                    <a:pt x="571" y="27158"/>
                    <a:pt x="389" y="27432"/>
                    <a:pt x="297" y="27728"/>
                  </a:cubicBezTo>
                  <a:cubicBezTo>
                    <a:pt x="206" y="27820"/>
                    <a:pt x="206" y="28002"/>
                    <a:pt x="115" y="28093"/>
                  </a:cubicBezTo>
                  <a:lnTo>
                    <a:pt x="206" y="28093"/>
                  </a:lnTo>
                  <a:cubicBezTo>
                    <a:pt x="0" y="29714"/>
                    <a:pt x="2100" y="31335"/>
                    <a:pt x="3538" y="32179"/>
                  </a:cubicBezTo>
                  <a:cubicBezTo>
                    <a:pt x="5920" y="33519"/>
                    <a:pt x="8718" y="34106"/>
                    <a:pt x="11490" y="34106"/>
                  </a:cubicBezTo>
                  <a:cubicBezTo>
                    <a:pt x="11693" y="34106"/>
                    <a:pt x="11895" y="34103"/>
                    <a:pt x="12098" y="34096"/>
                  </a:cubicBezTo>
                  <a:cubicBezTo>
                    <a:pt x="14472" y="33891"/>
                    <a:pt x="16754" y="33047"/>
                    <a:pt x="18649" y="31609"/>
                  </a:cubicBezTo>
                  <a:cubicBezTo>
                    <a:pt x="19402" y="31038"/>
                    <a:pt x="20087" y="30376"/>
                    <a:pt x="20361" y="29440"/>
                  </a:cubicBezTo>
                  <a:cubicBezTo>
                    <a:pt x="20543" y="28961"/>
                    <a:pt x="20543" y="28299"/>
                    <a:pt x="20178" y="27820"/>
                  </a:cubicBezTo>
                  <a:cubicBezTo>
                    <a:pt x="19037" y="22296"/>
                    <a:pt x="16549" y="17069"/>
                    <a:pt x="14837" y="11751"/>
                  </a:cubicBezTo>
                  <a:cubicBezTo>
                    <a:pt x="14266" y="9833"/>
                    <a:pt x="13422" y="8030"/>
                    <a:pt x="12760" y="6227"/>
                  </a:cubicBezTo>
                  <a:cubicBezTo>
                    <a:pt x="12098" y="4515"/>
                    <a:pt x="11527" y="2712"/>
                    <a:pt x="11527" y="909"/>
                  </a:cubicBezTo>
                  <a:lnTo>
                    <a:pt x="11619" y="909"/>
                  </a:lnTo>
                  <a:lnTo>
                    <a:pt x="11619" y="794"/>
                  </a:lnTo>
                  <a:lnTo>
                    <a:pt x="11710" y="703"/>
                  </a:lnTo>
                  <a:cubicBezTo>
                    <a:pt x="11619" y="612"/>
                    <a:pt x="11619" y="521"/>
                    <a:pt x="11619" y="521"/>
                  </a:cubicBezTo>
                  <a:lnTo>
                    <a:pt x="11619" y="338"/>
                  </a:lnTo>
                  <a:lnTo>
                    <a:pt x="11619" y="224"/>
                  </a:lnTo>
                  <a:cubicBezTo>
                    <a:pt x="11527" y="133"/>
                    <a:pt x="11527" y="133"/>
                    <a:pt x="11413" y="41"/>
                  </a:cubicBezTo>
                  <a:cubicBezTo>
                    <a:pt x="11383" y="11"/>
                    <a:pt x="11342" y="1"/>
                    <a:pt x="112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1681250" y="4236425"/>
              <a:ext cx="12000" cy="39400"/>
            </a:xfrm>
            <a:custGeom>
              <a:avLst/>
              <a:gdLst/>
              <a:ahLst/>
              <a:cxnLst/>
              <a:rect l="l" t="t" r="r" b="b"/>
              <a:pathLst>
                <a:path w="480" h="1576" extrusionOk="0">
                  <a:moveTo>
                    <a:pt x="286" y="0"/>
                  </a:moveTo>
                  <a:cubicBezTo>
                    <a:pt x="274" y="0"/>
                    <a:pt x="251" y="23"/>
                    <a:pt x="206" y="69"/>
                  </a:cubicBezTo>
                  <a:cubicBezTo>
                    <a:pt x="0" y="548"/>
                    <a:pt x="92" y="1027"/>
                    <a:pt x="206" y="1507"/>
                  </a:cubicBezTo>
                  <a:cubicBezTo>
                    <a:pt x="251" y="1552"/>
                    <a:pt x="274" y="1575"/>
                    <a:pt x="286" y="1575"/>
                  </a:cubicBezTo>
                  <a:cubicBezTo>
                    <a:pt x="297" y="1575"/>
                    <a:pt x="297" y="1552"/>
                    <a:pt x="297" y="1507"/>
                  </a:cubicBezTo>
                  <a:cubicBezTo>
                    <a:pt x="480" y="1027"/>
                    <a:pt x="480" y="548"/>
                    <a:pt x="297" y="69"/>
                  </a:cubicBezTo>
                  <a:cubicBezTo>
                    <a:pt x="297" y="23"/>
                    <a:pt x="297" y="0"/>
                    <a:pt x="2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1683525" y="4067500"/>
              <a:ext cx="9725" cy="29700"/>
            </a:xfrm>
            <a:custGeom>
              <a:avLst/>
              <a:gdLst/>
              <a:ahLst/>
              <a:cxnLst/>
              <a:rect l="l" t="t" r="r" b="b"/>
              <a:pathLst>
                <a:path w="389" h="1188" extrusionOk="0">
                  <a:moveTo>
                    <a:pt x="172" y="1"/>
                  </a:moveTo>
                  <a:cubicBezTo>
                    <a:pt x="137" y="1"/>
                    <a:pt x="115" y="24"/>
                    <a:pt x="115" y="69"/>
                  </a:cubicBezTo>
                  <a:cubicBezTo>
                    <a:pt x="115" y="275"/>
                    <a:pt x="115" y="457"/>
                    <a:pt x="1" y="549"/>
                  </a:cubicBezTo>
                  <a:cubicBezTo>
                    <a:pt x="1" y="731"/>
                    <a:pt x="115" y="937"/>
                    <a:pt x="115" y="1119"/>
                  </a:cubicBezTo>
                  <a:cubicBezTo>
                    <a:pt x="160" y="1165"/>
                    <a:pt x="183" y="1188"/>
                    <a:pt x="195" y="1188"/>
                  </a:cubicBezTo>
                  <a:cubicBezTo>
                    <a:pt x="206" y="1188"/>
                    <a:pt x="206" y="1165"/>
                    <a:pt x="206" y="1119"/>
                  </a:cubicBezTo>
                  <a:cubicBezTo>
                    <a:pt x="297" y="937"/>
                    <a:pt x="297" y="731"/>
                    <a:pt x="297" y="549"/>
                  </a:cubicBezTo>
                  <a:cubicBezTo>
                    <a:pt x="389" y="457"/>
                    <a:pt x="297" y="275"/>
                    <a:pt x="297" y="69"/>
                  </a:cubicBezTo>
                  <a:cubicBezTo>
                    <a:pt x="252" y="24"/>
                    <a:pt x="206" y="1"/>
                    <a:pt x="1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1629325" y="4402475"/>
              <a:ext cx="28550" cy="27850"/>
            </a:xfrm>
            <a:custGeom>
              <a:avLst/>
              <a:gdLst/>
              <a:ahLst/>
              <a:cxnLst/>
              <a:rect l="l" t="t" r="r" b="b"/>
              <a:pathLst>
                <a:path w="1142" h="1114" extrusionOk="0">
                  <a:moveTo>
                    <a:pt x="571" y="0"/>
                  </a:moveTo>
                  <a:cubicBezTo>
                    <a:pt x="274" y="92"/>
                    <a:pt x="0" y="457"/>
                    <a:pt x="91" y="754"/>
                  </a:cubicBezTo>
                  <a:lnTo>
                    <a:pt x="183" y="754"/>
                  </a:lnTo>
                  <a:cubicBezTo>
                    <a:pt x="274" y="571"/>
                    <a:pt x="274" y="274"/>
                    <a:pt x="457" y="183"/>
                  </a:cubicBezTo>
                  <a:lnTo>
                    <a:pt x="457" y="366"/>
                  </a:lnTo>
                  <a:cubicBezTo>
                    <a:pt x="571" y="571"/>
                    <a:pt x="571" y="845"/>
                    <a:pt x="571" y="1028"/>
                  </a:cubicBezTo>
                  <a:cubicBezTo>
                    <a:pt x="571" y="1085"/>
                    <a:pt x="616" y="1113"/>
                    <a:pt x="662" y="1113"/>
                  </a:cubicBezTo>
                  <a:cubicBezTo>
                    <a:pt x="708" y="1113"/>
                    <a:pt x="753" y="1085"/>
                    <a:pt x="753" y="1028"/>
                  </a:cubicBezTo>
                  <a:lnTo>
                    <a:pt x="753" y="662"/>
                  </a:lnTo>
                  <a:cubicBezTo>
                    <a:pt x="936" y="662"/>
                    <a:pt x="1141" y="571"/>
                    <a:pt x="1141" y="366"/>
                  </a:cubicBezTo>
                  <a:lnTo>
                    <a:pt x="845" y="366"/>
                  </a:lnTo>
                  <a:cubicBezTo>
                    <a:pt x="753" y="366"/>
                    <a:pt x="753" y="366"/>
                    <a:pt x="662" y="274"/>
                  </a:cubicBezTo>
                  <a:lnTo>
                    <a:pt x="662" y="183"/>
                  </a:lnTo>
                  <a:lnTo>
                    <a:pt x="662" y="9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1666975" y="4435575"/>
              <a:ext cx="292750" cy="137525"/>
            </a:xfrm>
            <a:custGeom>
              <a:avLst/>
              <a:gdLst/>
              <a:ahLst/>
              <a:cxnLst/>
              <a:rect l="l" t="t" r="r" b="b"/>
              <a:pathLst>
                <a:path w="11710" h="5501" extrusionOk="0">
                  <a:moveTo>
                    <a:pt x="11322" y="0"/>
                  </a:moveTo>
                  <a:cubicBezTo>
                    <a:pt x="11231" y="0"/>
                    <a:pt x="11231" y="92"/>
                    <a:pt x="11231" y="92"/>
                  </a:cubicBezTo>
                  <a:cubicBezTo>
                    <a:pt x="10569" y="480"/>
                    <a:pt x="9907" y="845"/>
                    <a:pt x="9610" y="1415"/>
                  </a:cubicBezTo>
                  <a:lnTo>
                    <a:pt x="9610" y="1530"/>
                  </a:lnTo>
                  <a:cubicBezTo>
                    <a:pt x="10089" y="1324"/>
                    <a:pt x="10477" y="1050"/>
                    <a:pt x="10934" y="753"/>
                  </a:cubicBezTo>
                  <a:lnTo>
                    <a:pt x="10934" y="753"/>
                  </a:lnTo>
                  <a:cubicBezTo>
                    <a:pt x="10843" y="845"/>
                    <a:pt x="10843" y="959"/>
                    <a:pt x="10751" y="1050"/>
                  </a:cubicBezTo>
                  <a:cubicBezTo>
                    <a:pt x="10477" y="1530"/>
                    <a:pt x="10089" y="1986"/>
                    <a:pt x="9701" y="2374"/>
                  </a:cubicBezTo>
                  <a:cubicBezTo>
                    <a:pt x="8948" y="3036"/>
                    <a:pt x="8081" y="3607"/>
                    <a:pt x="7236" y="4086"/>
                  </a:cubicBezTo>
                  <a:cubicBezTo>
                    <a:pt x="4954" y="5227"/>
                    <a:pt x="2489" y="5319"/>
                    <a:pt x="1" y="5319"/>
                  </a:cubicBezTo>
                  <a:cubicBezTo>
                    <a:pt x="803" y="5435"/>
                    <a:pt x="1586" y="5500"/>
                    <a:pt x="2357" y="5500"/>
                  </a:cubicBezTo>
                  <a:cubicBezTo>
                    <a:pt x="4154" y="5500"/>
                    <a:pt x="5883" y="5147"/>
                    <a:pt x="7624" y="4269"/>
                  </a:cubicBezTo>
                  <a:cubicBezTo>
                    <a:pt x="8651" y="3698"/>
                    <a:pt x="9519" y="3036"/>
                    <a:pt x="10363" y="2283"/>
                  </a:cubicBezTo>
                  <a:cubicBezTo>
                    <a:pt x="10660" y="1895"/>
                    <a:pt x="11048" y="1530"/>
                    <a:pt x="11231" y="1050"/>
                  </a:cubicBezTo>
                  <a:cubicBezTo>
                    <a:pt x="11322" y="1324"/>
                    <a:pt x="11413" y="1621"/>
                    <a:pt x="11505" y="1986"/>
                  </a:cubicBezTo>
                  <a:cubicBezTo>
                    <a:pt x="11505" y="1986"/>
                    <a:pt x="11619" y="1986"/>
                    <a:pt x="11619" y="1895"/>
                  </a:cubicBezTo>
                  <a:lnTo>
                    <a:pt x="11619" y="1142"/>
                  </a:lnTo>
                  <a:cubicBezTo>
                    <a:pt x="11505" y="845"/>
                    <a:pt x="11505" y="571"/>
                    <a:pt x="11505" y="388"/>
                  </a:cubicBezTo>
                  <a:lnTo>
                    <a:pt x="11505" y="274"/>
                  </a:lnTo>
                  <a:cubicBezTo>
                    <a:pt x="11710" y="183"/>
                    <a:pt x="11619" y="0"/>
                    <a:pt x="114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1886100" y="4554850"/>
              <a:ext cx="47375" cy="41850"/>
            </a:xfrm>
            <a:custGeom>
              <a:avLst/>
              <a:gdLst/>
              <a:ahLst/>
              <a:cxnLst/>
              <a:rect l="l" t="t" r="r" b="b"/>
              <a:pathLst>
                <a:path w="1895" h="1674" extrusionOk="0">
                  <a:moveTo>
                    <a:pt x="846" y="0"/>
                  </a:moveTo>
                  <a:cubicBezTo>
                    <a:pt x="638" y="0"/>
                    <a:pt x="445" y="103"/>
                    <a:pt x="274" y="274"/>
                  </a:cubicBezTo>
                  <a:cubicBezTo>
                    <a:pt x="92" y="548"/>
                    <a:pt x="0" y="1027"/>
                    <a:pt x="92" y="1324"/>
                  </a:cubicBezTo>
                  <a:cubicBezTo>
                    <a:pt x="183" y="1209"/>
                    <a:pt x="274" y="936"/>
                    <a:pt x="366" y="753"/>
                  </a:cubicBezTo>
                  <a:lnTo>
                    <a:pt x="366" y="844"/>
                  </a:lnTo>
                  <a:cubicBezTo>
                    <a:pt x="366" y="1209"/>
                    <a:pt x="457" y="1415"/>
                    <a:pt x="754" y="1598"/>
                  </a:cubicBezTo>
                  <a:cubicBezTo>
                    <a:pt x="867" y="1651"/>
                    <a:pt x="979" y="1673"/>
                    <a:pt x="1090" y="1673"/>
                  </a:cubicBezTo>
                  <a:cubicBezTo>
                    <a:pt x="1358" y="1673"/>
                    <a:pt x="1621" y="1544"/>
                    <a:pt x="1895" y="1415"/>
                  </a:cubicBezTo>
                  <a:cubicBezTo>
                    <a:pt x="1895" y="1324"/>
                    <a:pt x="1895" y="1324"/>
                    <a:pt x="1804" y="1324"/>
                  </a:cubicBezTo>
                  <a:cubicBezTo>
                    <a:pt x="1693" y="1350"/>
                    <a:pt x="1552" y="1368"/>
                    <a:pt x="1408" y="1368"/>
                  </a:cubicBezTo>
                  <a:cubicBezTo>
                    <a:pt x="1047" y="1368"/>
                    <a:pt x="662" y="1252"/>
                    <a:pt x="662" y="844"/>
                  </a:cubicBezTo>
                  <a:cubicBezTo>
                    <a:pt x="662" y="639"/>
                    <a:pt x="662" y="548"/>
                    <a:pt x="845" y="365"/>
                  </a:cubicBezTo>
                  <a:cubicBezTo>
                    <a:pt x="863" y="347"/>
                    <a:pt x="886" y="339"/>
                    <a:pt x="912" y="339"/>
                  </a:cubicBezTo>
                  <a:cubicBezTo>
                    <a:pt x="1014" y="339"/>
                    <a:pt x="1160" y="456"/>
                    <a:pt x="1233" y="456"/>
                  </a:cubicBezTo>
                  <a:cubicBezTo>
                    <a:pt x="1324" y="365"/>
                    <a:pt x="1416" y="182"/>
                    <a:pt x="1324" y="182"/>
                  </a:cubicBezTo>
                  <a:cubicBezTo>
                    <a:pt x="1160" y="56"/>
                    <a:pt x="999" y="0"/>
                    <a:pt x="8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1674400" y="3492325"/>
              <a:ext cx="69075" cy="94175"/>
            </a:xfrm>
            <a:custGeom>
              <a:avLst/>
              <a:gdLst/>
              <a:ahLst/>
              <a:cxnLst/>
              <a:rect l="l" t="t" r="r" b="b"/>
              <a:pathLst>
                <a:path w="2763" h="3767" extrusionOk="0">
                  <a:moveTo>
                    <a:pt x="1324" y="639"/>
                  </a:moveTo>
                  <a:cubicBezTo>
                    <a:pt x="1415" y="1027"/>
                    <a:pt x="1507" y="1301"/>
                    <a:pt x="1712" y="1689"/>
                  </a:cubicBezTo>
                  <a:cubicBezTo>
                    <a:pt x="1415" y="1598"/>
                    <a:pt x="1233" y="1598"/>
                    <a:pt x="936" y="1598"/>
                  </a:cubicBezTo>
                  <a:cubicBezTo>
                    <a:pt x="1050" y="1301"/>
                    <a:pt x="1233" y="913"/>
                    <a:pt x="1324" y="639"/>
                  </a:cubicBezTo>
                  <a:close/>
                  <a:moveTo>
                    <a:pt x="1404" y="0"/>
                  </a:moveTo>
                  <a:cubicBezTo>
                    <a:pt x="1347" y="0"/>
                    <a:pt x="1279" y="23"/>
                    <a:pt x="1233" y="69"/>
                  </a:cubicBezTo>
                  <a:cubicBezTo>
                    <a:pt x="936" y="548"/>
                    <a:pt x="754" y="1119"/>
                    <a:pt x="480" y="1689"/>
                  </a:cubicBezTo>
                  <a:cubicBezTo>
                    <a:pt x="366" y="1689"/>
                    <a:pt x="183" y="1780"/>
                    <a:pt x="92" y="1780"/>
                  </a:cubicBezTo>
                  <a:cubicBezTo>
                    <a:pt x="0" y="1872"/>
                    <a:pt x="0" y="1963"/>
                    <a:pt x="92" y="1963"/>
                  </a:cubicBezTo>
                  <a:lnTo>
                    <a:pt x="366" y="1963"/>
                  </a:lnTo>
                  <a:cubicBezTo>
                    <a:pt x="183" y="2534"/>
                    <a:pt x="0" y="3104"/>
                    <a:pt x="0" y="3675"/>
                  </a:cubicBezTo>
                  <a:cubicBezTo>
                    <a:pt x="0" y="3766"/>
                    <a:pt x="92" y="3766"/>
                    <a:pt x="92" y="3766"/>
                  </a:cubicBezTo>
                  <a:cubicBezTo>
                    <a:pt x="366" y="3196"/>
                    <a:pt x="571" y="2625"/>
                    <a:pt x="754" y="2054"/>
                  </a:cubicBezTo>
                  <a:lnTo>
                    <a:pt x="1803" y="2054"/>
                  </a:lnTo>
                  <a:lnTo>
                    <a:pt x="1803" y="2260"/>
                  </a:lnTo>
                  <a:cubicBezTo>
                    <a:pt x="1895" y="2625"/>
                    <a:pt x="1895" y="3310"/>
                    <a:pt x="2192" y="3492"/>
                  </a:cubicBezTo>
                  <a:cubicBezTo>
                    <a:pt x="2237" y="3538"/>
                    <a:pt x="2260" y="3561"/>
                    <a:pt x="2283" y="3561"/>
                  </a:cubicBezTo>
                  <a:cubicBezTo>
                    <a:pt x="2306" y="3561"/>
                    <a:pt x="2328" y="3538"/>
                    <a:pt x="2374" y="3492"/>
                  </a:cubicBezTo>
                  <a:cubicBezTo>
                    <a:pt x="2648" y="3310"/>
                    <a:pt x="2283" y="2625"/>
                    <a:pt x="2283" y="2351"/>
                  </a:cubicBezTo>
                  <a:cubicBezTo>
                    <a:pt x="2192" y="2260"/>
                    <a:pt x="2192" y="2169"/>
                    <a:pt x="2192" y="2054"/>
                  </a:cubicBezTo>
                  <a:lnTo>
                    <a:pt x="2648" y="2054"/>
                  </a:lnTo>
                  <a:cubicBezTo>
                    <a:pt x="2762" y="2054"/>
                    <a:pt x="2762" y="1963"/>
                    <a:pt x="2648" y="1963"/>
                  </a:cubicBezTo>
                  <a:cubicBezTo>
                    <a:pt x="2465" y="1872"/>
                    <a:pt x="2283" y="1780"/>
                    <a:pt x="2077" y="1780"/>
                  </a:cubicBezTo>
                  <a:cubicBezTo>
                    <a:pt x="1895" y="1210"/>
                    <a:pt x="1712" y="639"/>
                    <a:pt x="1507" y="69"/>
                  </a:cubicBezTo>
                  <a:cubicBezTo>
                    <a:pt x="1507" y="23"/>
                    <a:pt x="1461" y="0"/>
                    <a:pt x="14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1769125" y="4383075"/>
              <a:ext cx="31400" cy="32750"/>
            </a:xfrm>
            <a:custGeom>
              <a:avLst/>
              <a:gdLst/>
              <a:ahLst/>
              <a:cxnLst/>
              <a:rect l="l" t="t" r="r" b="b"/>
              <a:pathLst>
                <a:path w="1256" h="1310" extrusionOk="0">
                  <a:moveTo>
                    <a:pt x="388" y="0"/>
                  </a:moveTo>
                  <a:cubicBezTo>
                    <a:pt x="206" y="206"/>
                    <a:pt x="0" y="480"/>
                    <a:pt x="0" y="776"/>
                  </a:cubicBezTo>
                  <a:cubicBezTo>
                    <a:pt x="0" y="868"/>
                    <a:pt x="114" y="868"/>
                    <a:pt x="114" y="868"/>
                  </a:cubicBezTo>
                  <a:cubicBezTo>
                    <a:pt x="206" y="662"/>
                    <a:pt x="297" y="480"/>
                    <a:pt x="480" y="388"/>
                  </a:cubicBezTo>
                  <a:lnTo>
                    <a:pt x="480" y="571"/>
                  </a:lnTo>
                  <a:lnTo>
                    <a:pt x="480" y="1233"/>
                  </a:lnTo>
                  <a:cubicBezTo>
                    <a:pt x="519" y="1282"/>
                    <a:pt x="578" y="1310"/>
                    <a:pt x="634" y="1310"/>
                  </a:cubicBezTo>
                  <a:cubicBezTo>
                    <a:pt x="709" y="1310"/>
                    <a:pt x="776" y="1259"/>
                    <a:pt x="776" y="1142"/>
                  </a:cubicBezTo>
                  <a:cubicBezTo>
                    <a:pt x="776" y="959"/>
                    <a:pt x="776" y="868"/>
                    <a:pt x="685" y="662"/>
                  </a:cubicBezTo>
                  <a:lnTo>
                    <a:pt x="685" y="480"/>
                  </a:lnTo>
                  <a:cubicBezTo>
                    <a:pt x="776" y="571"/>
                    <a:pt x="776" y="571"/>
                    <a:pt x="868" y="571"/>
                  </a:cubicBezTo>
                  <a:cubicBezTo>
                    <a:pt x="959" y="571"/>
                    <a:pt x="959" y="571"/>
                    <a:pt x="1050" y="480"/>
                  </a:cubicBezTo>
                  <a:cubicBezTo>
                    <a:pt x="1142" y="480"/>
                    <a:pt x="1142" y="388"/>
                    <a:pt x="1256" y="388"/>
                  </a:cubicBezTo>
                  <a:lnTo>
                    <a:pt x="1256" y="297"/>
                  </a:lnTo>
                  <a:cubicBezTo>
                    <a:pt x="1142" y="297"/>
                    <a:pt x="1050" y="206"/>
                    <a:pt x="959" y="206"/>
                  </a:cubicBezTo>
                  <a:cubicBezTo>
                    <a:pt x="916" y="206"/>
                    <a:pt x="873" y="226"/>
                    <a:pt x="830" y="226"/>
                  </a:cubicBezTo>
                  <a:cubicBezTo>
                    <a:pt x="782" y="226"/>
                    <a:pt x="733" y="200"/>
                    <a:pt x="685" y="92"/>
                  </a:cubicBezTo>
                  <a:lnTo>
                    <a:pt x="571" y="92"/>
                  </a:lnTo>
                  <a:cubicBezTo>
                    <a:pt x="571" y="0"/>
                    <a:pt x="480" y="0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33"/>
          <p:cNvGrpSpPr/>
          <p:nvPr/>
        </p:nvGrpSpPr>
        <p:grpSpPr>
          <a:xfrm>
            <a:off x="2113984" y="3104316"/>
            <a:ext cx="330679" cy="671068"/>
            <a:chOff x="7135384" y="1558641"/>
            <a:chExt cx="330679" cy="671068"/>
          </a:xfrm>
        </p:grpSpPr>
        <p:sp>
          <p:nvSpPr>
            <p:cNvPr id="272" name="Google Shape;272;p33"/>
            <p:cNvSpPr/>
            <p:nvPr/>
          </p:nvSpPr>
          <p:spPr>
            <a:xfrm>
              <a:off x="7135384" y="1625356"/>
              <a:ext cx="330679" cy="604354"/>
            </a:xfrm>
            <a:custGeom>
              <a:avLst/>
              <a:gdLst/>
              <a:ahLst/>
              <a:cxnLst/>
              <a:rect l="l" t="t" r="r" b="b"/>
              <a:pathLst>
                <a:path w="14746" h="26950" extrusionOk="0">
                  <a:moveTo>
                    <a:pt x="8084" y="578"/>
                  </a:moveTo>
                  <a:cubicBezTo>
                    <a:pt x="8815" y="578"/>
                    <a:pt x="9536" y="757"/>
                    <a:pt x="9793" y="1271"/>
                  </a:cubicBezTo>
                  <a:cubicBezTo>
                    <a:pt x="9975" y="1841"/>
                    <a:pt x="8469" y="2138"/>
                    <a:pt x="8081" y="2229"/>
                  </a:cubicBezTo>
                  <a:cubicBezTo>
                    <a:pt x="7959" y="2229"/>
                    <a:pt x="7746" y="2270"/>
                    <a:pt x="7530" y="2270"/>
                  </a:cubicBezTo>
                  <a:cubicBezTo>
                    <a:pt x="7421" y="2270"/>
                    <a:pt x="7312" y="2260"/>
                    <a:pt x="7213" y="2229"/>
                  </a:cubicBezTo>
                  <a:cubicBezTo>
                    <a:pt x="7031" y="2229"/>
                    <a:pt x="6848" y="2138"/>
                    <a:pt x="6643" y="2024"/>
                  </a:cubicBezTo>
                  <a:cubicBezTo>
                    <a:pt x="6460" y="1933"/>
                    <a:pt x="6186" y="1841"/>
                    <a:pt x="5981" y="1659"/>
                  </a:cubicBezTo>
                  <a:cubicBezTo>
                    <a:pt x="5616" y="1362"/>
                    <a:pt x="6369" y="997"/>
                    <a:pt x="6460" y="883"/>
                  </a:cubicBezTo>
                  <a:cubicBezTo>
                    <a:pt x="6810" y="713"/>
                    <a:pt x="7451" y="578"/>
                    <a:pt x="8084" y="578"/>
                  </a:cubicBezTo>
                  <a:close/>
                  <a:moveTo>
                    <a:pt x="9222" y="2412"/>
                  </a:moveTo>
                  <a:cubicBezTo>
                    <a:pt x="9131" y="2709"/>
                    <a:pt x="8925" y="2983"/>
                    <a:pt x="8925" y="3371"/>
                  </a:cubicBezTo>
                  <a:cubicBezTo>
                    <a:pt x="8743" y="4306"/>
                    <a:pt x="8651" y="5562"/>
                    <a:pt x="8651" y="6589"/>
                  </a:cubicBezTo>
                  <a:lnTo>
                    <a:pt x="8651" y="7274"/>
                  </a:lnTo>
                  <a:cubicBezTo>
                    <a:pt x="8560" y="8210"/>
                    <a:pt x="8560" y="9168"/>
                    <a:pt x="8469" y="10127"/>
                  </a:cubicBezTo>
                  <a:cubicBezTo>
                    <a:pt x="8263" y="11930"/>
                    <a:pt x="8355" y="13345"/>
                    <a:pt x="9039" y="15057"/>
                  </a:cubicBezTo>
                  <a:cubicBezTo>
                    <a:pt x="9222" y="15445"/>
                    <a:pt x="9313" y="15833"/>
                    <a:pt x="9496" y="16107"/>
                  </a:cubicBezTo>
                  <a:cubicBezTo>
                    <a:pt x="9039" y="16107"/>
                    <a:pt x="8651" y="16495"/>
                    <a:pt x="8263" y="16769"/>
                  </a:cubicBezTo>
                  <a:cubicBezTo>
                    <a:pt x="7970" y="17070"/>
                    <a:pt x="7692" y="17173"/>
                    <a:pt x="7417" y="17173"/>
                  </a:cubicBezTo>
                  <a:cubicBezTo>
                    <a:pt x="6814" y="17173"/>
                    <a:pt x="6222" y="16678"/>
                    <a:pt x="5501" y="16678"/>
                  </a:cubicBezTo>
                  <a:lnTo>
                    <a:pt x="5410" y="16678"/>
                  </a:lnTo>
                  <a:cubicBezTo>
                    <a:pt x="5410" y="16586"/>
                    <a:pt x="5501" y="16495"/>
                    <a:pt x="5501" y="16404"/>
                  </a:cubicBezTo>
                  <a:cubicBezTo>
                    <a:pt x="5981" y="15719"/>
                    <a:pt x="6369" y="14966"/>
                    <a:pt x="6757" y="14213"/>
                  </a:cubicBezTo>
                  <a:cubicBezTo>
                    <a:pt x="6848" y="14121"/>
                    <a:pt x="6848" y="13825"/>
                    <a:pt x="6848" y="13642"/>
                  </a:cubicBezTo>
                  <a:lnTo>
                    <a:pt x="6848" y="7639"/>
                  </a:lnTo>
                  <a:lnTo>
                    <a:pt x="6848" y="6794"/>
                  </a:lnTo>
                  <a:lnTo>
                    <a:pt x="6848" y="3941"/>
                  </a:lnTo>
                  <a:cubicBezTo>
                    <a:pt x="6848" y="3462"/>
                    <a:pt x="6757" y="3074"/>
                    <a:pt x="6643" y="2709"/>
                  </a:cubicBezTo>
                  <a:lnTo>
                    <a:pt x="6643" y="2709"/>
                  </a:lnTo>
                  <a:cubicBezTo>
                    <a:pt x="6899" y="2777"/>
                    <a:pt x="7165" y="2807"/>
                    <a:pt x="7432" y="2807"/>
                  </a:cubicBezTo>
                  <a:cubicBezTo>
                    <a:pt x="7878" y="2807"/>
                    <a:pt x="8328" y="2723"/>
                    <a:pt x="8743" y="2595"/>
                  </a:cubicBezTo>
                  <a:cubicBezTo>
                    <a:pt x="8834" y="2595"/>
                    <a:pt x="9039" y="2503"/>
                    <a:pt x="9222" y="2412"/>
                  </a:cubicBezTo>
                  <a:close/>
                  <a:moveTo>
                    <a:pt x="9413" y="16729"/>
                  </a:moveTo>
                  <a:cubicBezTo>
                    <a:pt x="9604" y="16729"/>
                    <a:pt x="9793" y="16826"/>
                    <a:pt x="9975" y="16974"/>
                  </a:cubicBezTo>
                  <a:cubicBezTo>
                    <a:pt x="10455" y="17819"/>
                    <a:pt x="10934" y="18778"/>
                    <a:pt x="11413" y="19622"/>
                  </a:cubicBezTo>
                  <a:cubicBezTo>
                    <a:pt x="11778" y="20398"/>
                    <a:pt x="12166" y="21243"/>
                    <a:pt x="12554" y="21996"/>
                  </a:cubicBezTo>
                  <a:cubicBezTo>
                    <a:pt x="13034" y="22681"/>
                    <a:pt x="13399" y="23343"/>
                    <a:pt x="13399" y="24096"/>
                  </a:cubicBezTo>
                  <a:cubicBezTo>
                    <a:pt x="13308" y="25625"/>
                    <a:pt x="10181" y="25990"/>
                    <a:pt x="9131" y="25990"/>
                  </a:cubicBezTo>
                  <a:cubicBezTo>
                    <a:pt x="8606" y="26047"/>
                    <a:pt x="8081" y="26076"/>
                    <a:pt x="7556" y="26076"/>
                  </a:cubicBezTo>
                  <a:cubicBezTo>
                    <a:pt x="7031" y="26076"/>
                    <a:pt x="6506" y="26047"/>
                    <a:pt x="5981" y="25990"/>
                  </a:cubicBezTo>
                  <a:cubicBezTo>
                    <a:pt x="5798" y="25899"/>
                    <a:pt x="5501" y="25899"/>
                    <a:pt x="5228" y="25899"/>
                  </a:cubicBezTo>
                  <a:cubicBezTo>
                    <a:pt x="4931" y="25808"/>
                    <a:pt x="4657" y="25808"/>
                    <a:pt x="4360" y="25717"/>
                  </a:cubicBezTo>
                  <a:cubicBezTo>
                    <a:pt x="3333" y="25420"/>
                    <a:pt x="1621" y="24758"/>
                    <a:pt x="1142" y="23617"/>
                  </a:cubicBezTo>
                  <a:cubicBezTo>
                    <a:pt x="1142" y="23343"/>
                    <a:pt x="1233" y="23137"/>
                    <a:pt x="1416" y="22863"/>
                  </a:cubicBezTo>
                  <a:cubicBezTo>
                    <a:pt x="1895" y="22110"/>
                    <a:pt x="2374" y="21425"/>
                    <a:pt x="2945" y="20672"/>
                  </a:cubicBezTo>
                  <a:cubicBezTo>
                    <a:pt x="3516" y="19713"/>
                    <a:pt x="4086" y="18778"/>
                    <a:pt x="4657" y="17819"/>
                  </a:cubicBezTo>
                  <a:cubicBezTo>
                    <a:pt x="5001" y="17540"/>
                    <a:pt x="5346" y="17320"/>
                    <a:pt x="5758" y="17320"/>
                  </a:cubicBezTo>
                  <a:cubicBezTo>
                    <a:pt x="5920" y="17320"/>
                    <a:pt x="6091" y="17354"/>
                    <a:pt x="6278" y="17431"/>
                  </a:cubicBezTo>
                  <a:cubicBezTo>
                    <a:pt x="6643" y="17636"/>
                    <a:pt x="7031" y="17819"/>
                    <a:pt x="7510" y="17819"/>
                  </a:cubicBezTo>
                  <a:cubicBezTo>
                    <a:pt x="7784" y="17819"/>
                    <a:pt x="8081" y="17728"/>
                    <a:pt x="8355" y="17545"/>
                  </a:cubicBezTo>
                  <a:cubicBezTo>
                    <a:pt x="8469" y="17340"/>
                    <a:pt x="8651" y="17157"/>
                    <a:pt x="8834" y="17066"/>
                  </a:cubicBezTo>
                  <a:cubicBezTo>
                    <a:pt x="9028" y="16826"/>
                    <a:pt x="9222" y="16729"/>
                    <a:pt x="9413" y="16729"/>
                  </a:cubicBezTo>
                  <a:close/>
                  <a:moveTo>
                    <a:pt x="8010" y="0"/>
                  </a:moveTo>
                  <a:cubicBezTo>
                    <a:pt x="7180" y="0"/>
                    <a:pt x="6338" y="266"/>
                    <a:pt x="5798" y="700"/>
                  </a:cubicBezTo>
                  <a:cubicBezTo>
                    <a:pt x="5501" y="997"/>
                    <a:pt x="5319" y="1271"/>
                    <a:pt x="5410" y="1567"/>
                  </a:cubicBezTo>
                  <a:cubicBezTo>
                    <a:pt x="5319" y="1659"/>
                    <a:pt x="5319" y="1750"/>
                    <a:pt x="5410" y="1841"/>
                  </a:cubicBezTo>
                  <a:cubicBezTo>
                    <a:pt x="5707" y="2503"/>
                    <a:pt x="6072" y="2709"/>
                    <a:pt x="6186" y="3553"/>
                  </a:cubicBezTo>
                  <a:cubicBezTo>
                    <a:pt x="6278" y="4306"/>
                    <a:pt x="6278" y="5174"/>
                    <a:pt x="6278" y="5927"/>
                  </a:cubicBezTo>
                  <a:lnTo>
                    <a:pt x="6278" y="6589"/>
                  </a:lnTo>
                  <a:lnTo>
                    <a:pt x="6278" y="7639"/>
                  </a:lnTo>
                  <a:lnTo>
                    <a:pt x="6278" y="13163"/>
                  </a:lnTo>
                  <a:cubicBezTo>
                    <a:pt x="6072" y="13916"/>
                    <a:pt x="5798" y="14578"/>
                    <a:pt x="5410" y="15354"/>
                  </a:cubicBezTo>
                  <a:cubicBezTo>
                    <a:pt x="4840" y="16290"/>
                    <a:pt x="4269" y="17248"/>
                    <a:pt x="3607" y="18207"/>
                  </a:cubicBezTo>
                  <a:cubicBezTo>
                    <a:pt x="2648" y="19828"/>
                    <a:pt x="1324" y="21334"/>
                    <a:pt x="480" y="23046"/>
                  </a:cubicBezTo>
                  <a:cubicBezTo>
                    <a:pt x="1" y="24096"/>
                    <a:pt x="1233" y="24963"/>
                    <a:pt x="1895" y="25420"/>
                  </a:cubicBezTo>
                  <a:cubicBezTo>
                    <a:pt x="2557" y="25990"/>
                    <a:pt x="3516" y="26378"/>
                    <a:pt x="4474" y="26470"/>
                  </a:cubicBezTo>
                  <a:cubicBezTo>
                    <a:pt x="5707" y="26858"/>
                    <a:pt x="7031" y="26949"/>
                    <a:pt x="8355" y="26949"/>
                  </a:cubicBezTo>
                  <a:lnTo>
                    <a:pt x="10546" y="26949"/>
                  </a:lnTo>
                  <a:cubicBezTo>
                    <a:pt x="11505" y="26858"/>
                    <a:pt x="12554" y="26561"/>
                    <a:pt x="13399" y="25990"/>
                  </a:cubicBezTo>
                  <a:cubicBezTo>
                    <a:pt x="13604" y="25899"/>
                    <a:pt x="13787" y="25808"/>
                    <a:pt x="13878" y="25625"/>
                  </a:cubicBezTo>
                  <a:cubicBezTo>
                    <a:pt x="14358" y="25420"/>
                    <a:pt x="14632" y="25146"/>
                    <a:pt x="14632" y="24667"/>
                  </a:cubicBezTo>
                  <a:cubicBezTo>
                    <a:pt x="14746" y="23434"/>
                    <a:pt x="13604" y="22201"/>
                    <a:pt x="13034" y="21151"/>
                  </a:cubicBezTo>
                  <a:cubicBezTo>
                    <a:pt x="11687" y="18686"/>
                    <a:pt x="10455" y="16107"/>
                    <a:pt x="9405" y="13551"/>
                  </a:cubicBezTo>
                  <a:cubicBezTo>
                    <a:pt x="9313" y="13163"/>
                    <a:pt x="9222" y="12775"/>
                    <a:pt x="9131" y="12409"/>
                  </a:cubicBezTo>
                  <a:lnTo>
                    <a:pt x="9131" y="11359"/>
                  </a:lnTo>
                  <a:cubicBezTo>
                    <a:pt x="9222" y="11359"/>
                    <a:pt x="9222" y="11268"/>
                    <a:pt x="9222" y="11268"/>
                  </a:cubicBezTo>
                  <a:lnTo>
                    <a:pt x="9222" y="7548"/>
                  </a:lnTo>
                  <a:cubicBezTo>
                    <a:pt x="9496" y="6018"/>
                    <a:pt x="8925" y="4421"/>
                    <a:pt x="9496" y="2983"/>
                  </a:cubicBezTo>
                  <a:cubicBezTo>
                    <a:pt x="9793" y="2412"/>
                    <a:pt x="10181" y="2024"/>
                    <a:pt x="10272" y="1567"/>
                  </a:cubicBezTo>
                  <a:cubicBezTo>
                    <a:pt x="10363" y="1362"/>
                    <a:pt x="10363" y="1088"/>
                    <a:pt x="10067" y="791"/>
                  </a:cubicBezTo>
                  <a:cubicBezTo>
                    <a:pt x="9568" y="237"/>
                    <a:pt x="8794" y="0"/>
                    <a:pt x="80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7265404" y="2069573"/>
              <a:ext cx="21506" cy="20384"/>
            </a:xfrm>
            <a:custGeom>
              <a:avLst/>
              <a:gdLst/>
              <a:ahLst/>
              <a:cxnLst/>
              <a:rect l="l" t="t" r="r" b="b"/>
              <a:pathLst>
                <a:path w="959" h="909" extrusionOk="0">
                  <a:moveTo>
                    <a:pt x="471" y="0"/>
                  </a:moveTo>
                  <a:cubicBezTo>
                    <a:pt x="390" y="0"/>
                    <a:pt x="295" y="32"/>
                    <a:pt x="183" y="110"/>
                  </a:cubicBezTo>
                  <a:cubicBezTo>
                    <a:pt x="0" y="293"/>
                    <a:pt x="0" y="589"/>
                    <a:pt x="183" y="772"/>
                  </a:cubicBezTo>
                  <a:cubicBezTo>
                    <a:pt x="286" y="863"/>
                    <a:pt x="405" y="909"/>
                    <a:pt x="522" y="909"/>
                  </a:cubicBezTo>
                  <a:cubicBezTo>
                    <a:pt x="639" y="909"/>
                    <a:pt x="753" y="863"/>
                    <a:pt x="845" y="772"/>
                  </a:cubicBezTo>
                  <a:cubicBezTo>
                    <a:pt x="959" y="772"/>
                    <a:pt x="959" y="589"/>
                    <a:pt x="959" y="475"/>
                  </a:cubicBezTo>
                  <a:cubicBezTo>
                    <a:pt x="845" y="384"/>
                    <a:pt x="845" y="384"/>
                    <a:pt x="845" y="293"/>
                  </a:cubicBezTo>
                  <a:cubicBezTo>
                    <a:pt x="845" y="293"/>
                    <a:pt x="753" y="293"/>
                    <a:pt x="753" y="201"/>
                  </a:cubicBezTo>
                  <a:cubicBezTo>
                    <a:pt x="697" y="88"/>
                    <a:pt x="604" y="0"/>
                    <a:pt x="47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7307877" y="2069976"/>
              <a:ext cx="10786" cy="10271"/>
            </a:xfrm>
            <a:custGeom>
              <a:avLst/>
              <a:gdLst/>
              <a:ahLst/>
              <a:cxnLst/>
              <a:rect l="l" t="t" r="r" b="b"/>
              <a:pathLst>
                <a:path w="481" h="458" extrusionOk="0">
                  <a:moveTo>
                    <a:pt x="206" y="1"/>
                  </a:moveTo>
                  <a:cubicBezTo>
                    <a:pt x="92" y="1"/>
                    <a:pt x="1" y="1"/>
                    <a:pt x="1" y="92"/>
                  </a:cubicBezTo>
                  <a:lnTo>
                    <a:pt x="1" y="366"/>
                  </a:lnTo>
                  <a:cubicBezTo>
                    <a:pt x="92" y="457"/>
                    <a:pt x="206" y="457"/>
                    <a:pt x="297" y="457"/>
                  </a:cubicBezTo>
                  <a:cubicBezTo>
                    <a:pt x="389" y="457"/>
                    <a:pt x="389" y="366"/>
                    <a:pt x="480" y="366"/>
                  </a:cubicBezTo>
                  <a:cubicBezTo>
                    <a:pt x="480" y="275"/>
                    <a:pt x="480" y="183"/>
                    <a:pt x="389" y="92"/>
                  </a:cubicBezTo>
                  <a:cubicBezTo>
                    <a:pt x="297" y="1"/>
                    <a:pt x="297" y="1"/>
                    <a:pt x="2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7325570" y="2048067"/>
              <a:ext cx="12536" cy="10046"/>
            </a:xfrm>
            <a:custGeom>
              <a:avLst/>
              <a:gdLst/>
              <a:ahLst/>
              <a:cxnLst/>
              <a:rect l="l" t="t" r="r" b="b"/>
              <a:pathLst>
                <a:path w="559" h="448" extrusionOk="0">
                  <a:moveTo>
                    <a:pt x="277" y="1"/>
                  </a:moveTo>
                  <a:cubicBezTo>
                    <a:pt x="125" y="1"/>
                    <a:pt x="1" y="214"/>
                    <a:pt x="79" y="293"/>
                  </a:cubicBezTo>
                  <a:cubicBezTo>
                    <a:pt x="79" y="293"/>
                    <a:pt x="79" y="407"/>
                    <a:pt x="170" y="407"/>
                  </a:cubicBezTo>
                  <a:cubicBezTo>
                    <a:pt x="170" y="407"/>
                    <a:pt x="170" y="448"/>
                    <a:pt x="197" y="448"/>
                  </a:cubicBezTo>
                  <a:cubicBezTo>
                    <a:pt x="211" y="448"/>
                    <a:pt x="231" y="437"/>
                    <a:pt x="262" y="407"/>
                  </a:cubicBezTo>
                  <a:cubicBezTo>
                    <a:pt x="444" y="407"/>
                    <a:pt x="558" y="202"/>
                    <a:pt x="353" y="19"/>
                  </a:cubicBezTo>
                  <a:cubicBezTo>
                    <a:pt x="327" y="6"/>
                    <a:pt x="302" y="1"/>
                    <a:pt x="2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7342165" y="2128326"/>
              <a:ext cx="18972" cy="20362"/>
            </a:xfrm>
            <a:custGeom>
              <a:avLst/>
              <a:gdLst/>
              <a:ahLst/>
              <a:cxnLst/>
              <a:rect l="l" t="t" r="r" b="b"/>
              <a:pathLst>
                <a:path w="846" h="908" extrusionOk="0">
                  <a:moveTo>
                    <a:pt x="435" y="1"/>
                  </a:moveTo>
                  <a:cubicBezTo>
                    <a:pt x="326" y="1"/>
                    <a:pt x="229" y="46"/>
                    <a:pt x="184" y="138"/>
                  </a:cubicBezTo>
                  <a:cubicBezTo>
                    <a:pt x="92" y="343"/>
                    <a:pt x="1" y="434"/>
                    <a:pt x="92" y="617"/>
                  </a:cubicBezTo>
                  <a:cubicBezTo>
                    <a:pt x="138" y="811"/>
                    <a:pt x="281" y="908"/>
                    <a:pt x="423" y="908"/>
                  </a:cubicBezTo>
                  <a:cubicBezTo>
                    <a:pt x="566" y="908"/>
                    <a:pt x="709" y="811"/>
                    <a:pt x="754" y="617"/>
                  </a:cubicBezTo>
                  <a:cubicBezTo>
                    <a:pt x="846" y="434"/>
                    <a:pt x="846" y="343"/>
                    <a:pt x="754" y="138"/>
                  </a:cubicBezTo>
                  <a:cubicBezTo>
                    <a:pt x="663" y="46"/>
                    <a:pt x="543" y="1"/>
                    <a:pt x="4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7325279" y="2161605"/>
              <a:ext cx="16908" cy="14868"/>
            </a:xfrm>
            <a:custGeom>
              <a:avLst/>
              <a:gdLst/>
              <a:ahLst/>
              <a:cxnLst/>
              <a:rect l="l" t="t" r="r" b="b"/>
              <a:pathLst>
                <a:path w="754" h="663" extrusionOk="0">
                  <a:moveTo>
                    <a:pt x="366" y="0"/>
                  </a:moveTo>
                  <a:cubicBezTo>
                    <a:pt x="1" y="0"/>
                    <a:pt x="1" y="662"/>
                    <a:pt x="366" y="662"/>
                  </a:cubicBezTo>
                  <a:cubicBezTo>
                    <a:pt x="754" y="662"/>
                    <a:pt x="754" y="0"/>
                    <a:pt x="3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7318215" y="2135300"/>
              <a:ext cx="11190" cy="10831"/>
            </a:xfrm>
            <a:custGeom>
              <a:avLst/>
              <a:gdLst/>
              <a:ahLst/>
              <a:cxnLst/>
              <a:rect l="l" t="t" r="r" b="b"/>
              <a:pathLst>
                <a:path w="499" h="483" extrusionOk="0">
                  <a:moveTo>
                    <a:pt x="272" y="0"/>
                  </a:moveTo>
                  <a:cubicBezTo>
                    <a:pt x="131" y="0"/>
                    <a:pt x="0" y="141"/>
                    <a:pt x="110" y="306"/>
                  </a:cubicBezTo>
                  <a:lnTo>
                    <a:pt x="110" y="397"/>
                  </a:lnTo>
                  <a:cubicBezTo>
                    <a:pt x="137" y="458"/>
                    <a:pt x="182" y="483"/>
                    <a:pt x="233" y="483"/>
                  </a:cubicBezTo>
                  <a:cubicBezTo>
                    <a:pt x="351" y="483"/>
                    <a:pt x="498" y="343"/>
                    <a:pt x="498" y="215"/>
                  </a:cubicBezTo>
                  <a:cubicBezTo>
                    <a:pt x="462" y="61"/>
                    <a:pt x="365" y="0"/>
                    <a:pt x="2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7218581" y="2137655"/>
              <a:ext cx="19196" cy="16617"/>
            </a:xfrm>
            <a:custGeom>
              <a:avLst/>
              <a:gdLst/>
              <a:ahLst/>
              <a:cxnLst/>
              <a:rect l="l" t="t" r="r" b="b"/>
              <a:pathLst>
                <a:path w="856" h="741" extrusionOk="0">
                  <a:moveTo>
                    <a:pt x="360" y="0"/>
                  </a:moveTo>
                  <a:cubicBezTo>
                    <a:pt x="143" y="0"/>
                    <a:pt x="1" y="229"/>
                    <a:pt x="80" y="406"/>
                  </a:cubicBezTo>
                  <a:lnTo>
                    <a:pt x="80" y="589"/>
                  </a:lnTo>
                  <a:cubicBezTo>
                    <a:pt x="146" y="696"/>
                    <a:pt x="268" y="740"/>
                    <a:pt x="376" y="740"/>
                  </a:cubicBezTo>
                  <a:cubicBezTo>
                    <a:pt x="452" y="740"/>
                    <a:pt x="521" y="718"/>
                    <a:pt x="559" y="680"/>
                  </a:cubicBezTo>
                  <a:cubicBezTo>
                    <a:pt x="559" y="589"/>
                    <a:pt x="650" y="589"/>
                    <a:pt x="650" y="589"/>
                  </a:cubicBezTo>
                  <a:cubicBezTo>
                    <a:pt x="856" y="406"/>
                    <a:pt x="764" y="18"/>
                    <a:pt x="468" y="18"/>
                  </a:cubicBezTo>
                  <a:cubicBezTo>
                    <a:pt x="430" y="6"/>
                    <a:pt x="394" y="0"/>
                    <a:pt x="3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7245939" y="2158376"/>
              <a:ext cx="15384" cy="15518"/>
            </a:xfrm>
            <a:custGeom>
              <a:avLst/>
              <a:gdLst/>
              <a:ahLst/>
              <a:cxnLst/>
              <a:rect l="l" t="t" r="r" b="b"/>
              <a:pathLst>
                <a:path w="686" h="692" extrusionOk="0">
                  <a:moveTo>
                    <a:pt x="412" y="0"/>
                  </a:moveTo>
                  <a:cubicBezTo>
                    <a:pt x="327" y="0"/>
                    <a:pt x="248" y="51"/>
                    <a:pt x="206" y="144"/>
                  </a:cubicBezTo>
                  <a:cubicBezTo>
                    <a:pt x="115" y="144"/>
                    <a:pt x="115" y="236"/>
                    <a:pt x="1" y="327"/>
                  </a:cubicBezTo>
                  <a:cubicBezTo>
                    <a:pt x="1" y="418"/>
                    <a:pt x="1" y="418"/>
                    <a:pt x="115" y="418"/>
                  </a:cubicBezTo>
                  <a:cubicBezTo>
                    <a:pt x="115" y="589"/>
                    <a:pt x="236" y="692"/>
                    <a:pt x="356" y="692"/>
                  </a:cubicBezTo>
                  <a:cubicBezTo>
                    <a:pt x="444" y="692"/>
                    <a:pt x="533" y="636"/>
                    <a:pt x="571" y="510"/>
                  </a:cubicBezTo>
                  <a:cubicBezTo>
                    <a:pt x="686" y="418"/>
                    <a:pt x="686" y="327"/>
                    <a:pt x="686" y="236"/>
                  </a:cubicBezTo>
                  <a:cubicBezTo>
                    <a:pt x="623" y="74"/>
                    <a:pt x="513" y="0"/>
                    <a:pt x="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7241858" y="2123594"/>
              <a:ext cx="16908" cy="16527"/>
            </a:xfrm>
            <a:custGeom>
              <a:avLst/>
              <a:gdLst/>
              <a:ahLst/>
              <a:cxnLst/>
              <a:rect l="l" t="t" r="r" b="b"/>
              <a:pathLst>
                <a:path w="754" h="737" extrusionOk="0">
                  <a:moveTo>
                    <a:pt x="344" y="1"/>
                  </a:moveTo>
                  <a:cubicBezTo>
                    <a:pt x="207" y="1"/>
                    <a:pt x="53" y="98"/>
                    <a:pt x="0" y="257"/>
                  </a:cubicBezTo>
                  <a:cubicBezTo>
                    <a:pt x="0" y="554"/>
                    <a:pt x="92" y="737"/>
                    <a:pt x="388" y="737"/>
                  </a:cubicBezTo>
                  <a:cubicBezTo>
                    <a:pt x="571" y="737"/>
                    <a:pt x="753" y="463"/>
                    <a:pt x="662" y="257"/>
                  </a:cubicBezTo>
                  <a:cubicBezTo>
                    <a:pt x="662" y="166"/>
                    <a:pt x="571" y="166"/>
                    <a:pt x="571" y="166"/>
                  </a:cubicBezTo>
                  <a:cubicBezTo>
                    <a:pt x="533" y="51"/>
                    <a:pt x="442" y="1"/>
                    <a:pt x="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7245939" y="1580528"/>
              <a:ext cx="20878" cy="21483"/>
            </a:xfrm>
            <a:custGeom>
              <a:avLst/>
              <a:gdLst/>
              <a:ahLst/>
              <a:cxnLst/>
              <a:rect l="l" t="t" r="r" b="b"/>
              <a:pathLst>
                <a:path w="931" h="958" extrusionOk="0">
                  <a:moveTo>
                    <a:pt x="234" y="0"/>
                  </a:moveTo>
                  <a:cubicBezTo>
                    <a:pt x="194" y="0"/>
                    <a:pt x="154" y="9"/>
                    <a:pt x="115" y="28"/>
                  </a:cubicBezTo>
                  <a:cubicBezTo>
                    <a:pt x="1" y="28"/>
                    <a:pt x="1" y="143"/>
                    <a:pt x="1" y="143"/>
                  </a:cubicBezTo>
                  <a:cubicBezTo>
                    <a:pt x="1" y="325"/>
                    <a:pt x="115" y="599"/>
                    <a:pt x="298" y="713"/>
                  </a:cubicBezTo>
                  <a:cubicBezTo>
                    <a:pt x="298" y="783"/>
                    <a:pt x="456" y="957"/>
                    <a:pt x="582" y="957"/>
                  </a:cubicBezTo>
                  <a:cubicBezTo>
                    <a:pt x="621" y="957"/>
                    <a:pt x="658" y="940"/>
                    <a:pt x="686" y="896"/>
                  </a:cubicBezTo>
                  <a:cubicBezTo>
                    <a:pt x="930" y="631"/>
                    <a:pt x="573" y="0"/>
                    <a:pt x="2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3"/>
            <p:cNvSpPr/>
            <p:nvPr/>
          </p:nvSpPr>
          <p:spPr>
            <a:xfrm>
              <a:off x="7293032" y="1571625"/>
              <a:ext cx="12827" cy="18254"/>
            </a:xfrm>
            <a:custGeom>
              <a:avLst/>
              <a:gdLst/>
              <a:ahLst/>
              <a:cxnLst/>
              <a:rect l="l" t="t" r="r" b="b"/>
              <a:pathLst>
                <a:path w="572" h="814" extrusionOk="0">
                  <a:moveTo>
                    <a:pt x="166" y="0"/>
                  </a:moveTo>
                  <a:cubicBezTo>
                    <a:pt x="108" y="0"/>
                    <a:pt x="54" y="45"/>
                    <a:pt x="1" y="152"/>
                  </a:cubicBezTo>
                  <a:cubicBezTo>
                    <a:pt x="1" y="334"/>
                    <a:pt x="1" y="631"/>
                    <a:pt x="183" y="814"/>
                  </a:cubicBezTo>
                  <a:lnTo>
                    <a:pt x="297" y="814"/>
                  </a:lnTo>
                  <a:cubicBezTo>
                    <a:pt x="571" y="631"/>
                    <a:pt x="571" y="243"/>
                    <a:pt x="297" y="60"/>
                  </a:cubicBezTo>
                  <a:cubicBezTo>
                    <a:pt x="250" y="22"/>
                    <a:pt x="207" y="0"/>
                    <a:pt x="1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7322722" y="1558641"/>
              <a:ext cx="21528" cy="33279"/>
            </a:xfrm>
            <a:custGeom>
              <a:avLst/>
              <a:gdLst/>
              <a:ahLst/>
              <a:cxnLst/>
              <a:rect l="l" t="t" r="r" b="b"/>
              <a:pathLst>
                <a:path w="960" h="1484" extrusionOk="0">
                  <a:moveTo>
                    <a:pt x="811" y="0"/>
                  </a:moveTo>
                  <a:cubicBezTo>
                    <a:pt x="777" y="0"/>
                    <a:pt x="731" y="23"/>
                    <a:pt x="685" y="69"/>
                  </a:cubicBezTo>
                  <a:cubicBezTo>
                    <a:pt x="389" y="343"/>
                    <a:pt x="1" y="1004"/>
                    <a:pt x="297" y="1393"/>
                  </a:cubicBezTo>
                  <a:cubicBezTo>
                    <a:pt x="297" y="1484"/>
                    <a:pt x="480" y="1484"/>
                    <a:pt x="480" y="1484"/>
                  </a:cubicBezTo>
                  <a:cubicBezTo>
                    <a:pt x="685" y="1301"/>
                    <a:pt x="777" y="1119"/>
                    <a:pt x="868" y="822"/>
                  </a:cubicBezTo>
                  <a:cubicBezTo>
                    <a:pt x="868" y="548"/>
                    <a:pt x="959" y="343"/>
                    <a:pt x="868" y="69"/>
                  </a:cubicBezTo>
                  <a:cubicBezTo>
                    <a:pt x="868" y="23"/>
                    <a:pt x="845" y="0"/>
                    <a:pt x="8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3"/>
            <p:cNvSpPr/>
            <p:nvPr/>
          </p:nvSpPr>
          <p:spPr>
            <a:xfrm>
              <a:off x="7371855" y="1574787"/>
              <a:ext cx="21236" cy="23793"/>
            </a:xfrm>
            <a:custGeom>
              <a:avLst/>
              <a:gdLst/>
              <a:ahLst/>
              <a:cxnLst/>
              <a:rect l="l" t="t" r="r" b="b"/>
              <a:pathLst>
                <a:path w="947" h="1061" extrusionOk="0">
                  <a:moveTo>
                    <a:pt x="650" y="1"/>
                  </a:moveTo>
                  <a:cubicBezTo>
                    <a:pt x="626" y="1"/>
                    <a:pt x="600" y="4"/>
                    <a:pt x="571" y="11"/>
                  </a:cubicBezTo>
                  <a:cubicBezTo>
                    <a:pt x="480" y="102"/>
                    <a:pt x="389" y="284"/>
                    <a:pt x="298" y="399"/>
                  </a:cubicBezTo>
                  <a:cubicBezTo>
                    <a:pt x="92" y="581"/>
                    <a:pt x="1" y="764"/>
                    <a:pt x="92" y="1061"/>
                  </a:cubicBezTo>
                  <a:cubicBezTo>
                    <a:pt x="389" y="969"/>
                    <a:pt x="571" y="855"/>
                    <a:pt x="777" y="581"/>
                  </a:cubicBezTo>
                  <a:cubicBezTo>
                    <a:pt x="861" y="497"/>
                    <a:pt x="946" y="1"/>
                    <a:pt x="6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3"/>
            <p:cNvSpPr/>
            <p:nvPr/>
          </p:nvSpPr>
          <p:spPr>
            <a:xfrm>
              <a:off x="7297135" y="1952245"/>
              <a:ext cx="17424" cy="12827"/>
            </a:xfrm>
            <a:custGeom>
              <a:avLst/>
              <a:gdLst/>
              <a:ahLst/>
              <a:cxnLst/>
              <a:rect l="l" t="t" r="r" b="b"/>
              <a:pathLst>
                <a:path w="777" h="572" extrusionOk="0">
                  <a:moveTo>
                    <a:pt x="480" y="1"/>
                  </a:moveTo>
                  <a:cubicBezTo>
                    <a:pt x="388" y="1"/>
                    <a:pt x="206" y="1"/>
                    <a:pt x="206" y="115"/>
                  </a:cubicBezTo>
                  <a:cubicBezTo>
                    <a:pt x="0" y="389"/>
                    <a:pt x="206" y="571"/>
                    <a:pt x="480" y="571"/>
                  </a:cubicBezTo>
                  <a:cubicBezTo>
                    <a:pt x="685" y="480"/>
                    <a:pt x="776" y="115"/>
                    <a:pt x="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3"/>
            <p:cNvSpPr/>
            <p:nvPr/>
          </p:nvSpPr>
          <p:spPr>
            <a:xfrm>
              <a:off x="7299692" y="1923160"/>
              <a:ext cx="12199" cy="10181"/>
            </a:xfrm>
            <a:custGeom>
              <a:avLst/>
              <a:gdLst/>
              <a:ahLst/>
              <a:cxnLst/>
              <a:rect l="l" t="t" r="r" b="b"/>
              <a:pathLst>
                <a:path w="544" h="454" extrusionOk="0">
                  <a:moveTo>
                    <a:pt x="139" y="1"/>
                  </a:moveTo>
                  <a:cubicBezTo>
                    <a:pt x="63" y="1"/>
                    <a:pt x="0" y="44"/>
                    <a:pt x="0" y="157"/>
                  </a:cubicBezTo>
                  <a:lnTo>
                    <a:pt x="0" y="271"/>
                  </a:lnTo>
                  <a:cubicBezTo>
                    <a:pt x="0" y="362"/>
                    <a:pt x="92" y="453"/>
                    <a:pt x="183" y="453"/>
                  </a:cubicBezTo>
                  <a:cubicBezTo>
                    <a:pt x="274" y="453"/>
                    <a:pt x="274" y="453"/>
                    <a:pt x="274" y="362"/>
                  </a:cubicBezTo>
                  <a:cubicBezTo>
                    <a:pt x="543" y="220"/>
                    <a:pt x="308" y="1"/>
                    <a:pt x="1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3"/>
            <p:cNvSpPr/>
            <p:nvPr/>
          </p:nvSpPr>
          <p:spPr>
            <a:xfrm>
              <a:off x="7303796" y="1862680"/>
              <a:ext cx="8723" cy="7580"/>
            </a:xfrm>
            <a:custGeom>
              <a:avLst/>
              <a:gdLst/>
              <a:ahLst/>
              <a:cxnLst/>
              <a:rect l="l" t="t" r="r" b="b"/>
              <a:pathLst>
                <a:path w="389" h="338" extrusionOk="0">
                  <a:moveTo>
                    <a:pt x="274" y="0"/>
                  </a:moveTo>
                  <a:cubicBezTo>
                    <a:pt x="183" y="0"/>
                    <a:pt x="91" y="0"/>
                    <a:pt x="91" y="115"/>
                  </a:cubicBezTo>
                  <a:cubicBezTo>
                    <a:pt x="0" y="115"/>
                    <a:pt x="91" y="206"/>
                    <a:pt x="91" y="297"/>
                  </a:cubicBezTo>
                  <a:cubicBezTo>
                    <a:pt x="91" y="297"/>
                    <a:pt x="91" y="338"/>
                    <a:pt x="118" y="338"/>
                  </a:cubicBezTo>
                  <a:cubicBezTo>
                    <a:pt x="132" y="338"/>
                    <a:pt x="152" y="328"/>
                    <a:pt x="183" y="297"/>
                  </a:cubicBezTo>
                  <a:cubicBezTo>
                    <a:pt x="183" y="297"/>
                    <a:pt x="274" y="297"/>
                    <a:pt x="388" y="206"/>
                  </a:cubicBezTo>
                  <a:cubicBezTo>
                    <a:pt x="388" y="206"/>
                    <a:pt x="388" y="115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" name="Google Shape;289;p33"/>
          <p:cNvGrpSpPr/>
          <p:nvPr/>
        </p:nvGrpSpPr>
        <p:grpSpPr>
          <a:xfrm>
            <a:off x="735999" y="3932949"/>
            <a:ext cx="1708682" cy="671049"/>
            <a:chOff x="6589611" y="2571749"/>
            <a:chExt cx="1708682" cy="671049"/>
          </a:xfrm>
        </p:grpSpPr>
        <p:sp>
          <p:nvSpPr>
            <p:cNvPr id="290" name="Google Shape;290;p33"/>
            <p:cNvSpPr/>
            <p:nvPr/>
          </p:nvSpPr>
          <p:spPr>
            <a:xfrm>
              <a:off x="6792086" y="2903979"/>
              <a:ext cx="109990" cy="106416"/>
            </a:xfrm>
            <a:custGeom>
              <a:avLst/>
              <a:gdLst/>
              <a:ahLst/>
              <a:cxnLst/>
              <a:rect l="l" t="t" r="r" b="b"/>
              <a:pathLst>
                <a:path w="4524" h="4377" extrusionOk="0">
                  <a:moveTo>
                    <a:pt x="4412" y="0"/>
                  </a:moveTo>
                  <a:cubicBezTo>
                    <a:pt x="4384" y="0"/>
                    <a:pt x="4352" y="14"/>
                    <a:pt x="4318" y="48"/>
                  </a:cubicBezTo>
                  <a:cubicBezTo>
                    <a:pt x="2903" y="1281"/>
                    <a:pt x="1579" y="2696"/>
                    <a:pt x="141" y="4042"/>
                  </a:cubicBezTo>
                  <a:cubicBezTo>
                    <a:pt x="1" y="4183"/>
                    <a:pt x="130" y="4377"/>
                    <a:pt x="290" y="4377"/>
                  </a:cubicBezTo>
                  <a:cubicBezTo>
                    <a:pt x="338" y="4377"/>
                    <a:pt x="390" y="4359"/>
                    <a:pt x="438" y="4316"/>
                  </a:cubicBezTo>
                  <a:cubicBezTo>
                    <a:pt x="1762" y="2901"/>
                    <a:pt x="3177" y="1646"/>
                    <a:pt x="4523" y="139"/>
                  </a:cubicBezTo>
                  <a:cubicBezTo>
                    <a:pt x="4523" y="75"/>
                    <a:pt x="4479" y="0"/>
                    <a:pt x="4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6845379" y="2903979"/>
              <a:ext cx="109965" cy="106416"/>
            </a:xfrm>
            <a:custGeom>
              <a:avLst/>
              <a:gdLst/>
              <a:ahLst/>
              <a:cxnLst/>
              <a:rect l="l" t="t" r="r" b="b"/>
              <a:pathLst>
                <a:path w="4523" h="4377" extrusionOk="0">
                  <a:moveTo>
                    <a:pt x="4433" y="0"/>
                  </a:moveTo>
                  <a:cubicBezTo>
                    <a:pt x="4419" y="0"/>
                    <a:pt x="4409" y="14"/>
                    <a:pt x="4409" y="48"/>
                  </a:cubicBezTo>
                  <a:cubicBezTo>
                    <a:pt x="2902" y="1281"/>
                    <a:pt x="1555" y="2696"/>
                    <a:pt x="140" y="4042"/>
                  </a:cubicBezTo>
                  <a:cubicBezTo>
                    <a:pt x="0" y="4183"/>
                    <a:pt x="129" y="4377"/>
                    <a:pt x="279" y="4377"/>
                  </a:cubicBezTo>
                  <a:cubicBezTo>
                    <a:pt x="324" y="4377"/>
                    <a:pt x="372" y="4359"/>
                    <a:pt x="414" y="4316"/>
                  </a:cubicBezTo>
                  <a:cubicBezTo>
                    <a:pt x="1761" y="2901"/>
                    <a:pt x="3267" y="1646"/>
                    <a:pt x="4523" y="139"/>
                  </a:cubicBezTo>
                  <a:cubicBezTo>
                    <a:pt x="4523" y="75"/>
                    <a:pt x="4467" y="0"/>
                    <a:pt x="4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6898210" y="2903979"/>
              <a:ext cx="109868" cy="106416"/>
            </a:xfrm>
            <a:custGeom>
              <a:avLst/>
              <a:gdLst/>
              <a:ahLst/>
              <a:cxnLst/>
              <a:rect l="l" t="t" r="r" b="b"/>
              <a:pathLst>
                <a:path w="4519" h="4377" extrusionOk="0">
                  <a:moveTo>
                    <a:pt x="4446" y="0"/>
                  </a:moveTo>
                  <a:cubicBezTo>
                    <a:pt x="4435" y="0"/>
                    <a:pt x="4427" y="14"/>
                    <a:pt x="4427" y="48"/>
                  </a:cubicBezTo>
                  <a:cubicBezTo>
                    <a:pt x="2920" y="1281"/>
                    <a:pt x="1665" y="2696"/>
                    <a:pt x="158" y="4042"/>
                  </a:cubicBezTo>
                  <a:cubicBezTo>
                    <a:pt x="1" y="4183"/>
                    <a:pt x="139" y="4377"/>
                    <a:pt x="294" y="4377"/>
                  </a:cubicBezTo>
                  <a:cubicBezTo>
                    <a:pt x="341" y="4377"/>
                    <a:pt x="390" y="4359"/>
                    <a:pt x="432" y="4316"/>
                  </a:cubicBezTo>
                  <a:cubicBezTo>
                    <a:pt x="1779" y="2901"/>
                    <a:pt x="3285" y="1646"/>
                    <a:pt x="4518" y="139"/>
                  </a:cubicBezTo>
                  <a:cubicBezTo>
                    <a:pt x="4518" y="75"/>
                    <a:pt x="4473" y="0"/>
                    <a:pt x="4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3"/>
            <p:cNvSpPr/>
            <p:nvPr/>
          </p:nvSpPr>
          <p:spPr>
            <a:xfrm>
              <a:off x="6953205" y="2903979"/>
              <a:ext cx="108142" cy="106416"/>
            </a:xfrm>
            <a:custGeom>
              <a:avLst/>
              <a:gdLst/>
              <a:ahLst/>
              <a:cxnLst/>
              <a:rect l="l" t="t" r="r" b="b"/>
              <a:pathLst>
                <a:path w="4448" h="4377" extrusionOk="0">
                  <a:moveTo>
                    <a:pt x="4416" y="0"/>
                  </a:moveTo>
                  <a:cubicBezTo>
                    <a:pt x="4402" y="0"/>
                    <a:pt x="4383" y="14"/>
                    <a:pt x="4356" y="48"/>
                  </a:cubicBezTo>
                  <a:cubicBezTo>
                    <a:pt x="2827" y="1281"/>
                    <a:pt x="1594" y="2696"/>
                    <a:pt x="88" y="4042"/>
                  </a:cubicBezTo>
                  <a:cubicBezTo>
                    <a:pt x="0" y="4183"/>
                    <a:pt x="154" y="4377"/>
                    <a:pt x="272" y="4377"/>
                  </a:cubicBezTo>
                  <a:cubicBezTo>
                    <a:pt x="308" y="4377"/>
                    <a:pt x="340" y="4359"/>
                    <a:pt x="362" y="4316"/>
                  </a:cubicBezTo>
                  <a:cubicBezTo>
                    <a:pt x="1685" y="2901"/>
                    <a:pt x="3215" y="1646"/>
                    <a:pt x="4447" y="139"/>
                  </a:cubicBezTo>
                  <a:cubicBezTo>
                    <a:pt x="4447" y="75"/>
                    <a:pt x="4447" y="0"/>
                    <a:pt x="44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3"/>
            <p:cNvSpPr/>
            <p:nvPr/>
          </p:nvSpPr>
          <p:spPr>
            <a:xfrm>
              <a:off x="7006984" y="2903979"/>
              <a:ext cx="109187" cy="106416"/>
            </a:xfrm>
            <a:custGeom>
              <a:avLst/>
              <a:gdLst/>
              <a:ahLst/>
              <a:cxnLst/>
              <a:rect l="l" t="t" r="r" b="b"/>
              <a:pathLst>
                <a:path w="4491" h="4377" extrusionOk="0">
                  <a:moveTo>
                    <a:pt x="4412" y="0"/>
                  </a:moveTo>
                  <a:cubicBezTo>
                    <a:pt x="4390" y="0"/>
                    <a:pt x="4363" y="14"/>
                    <a:pt x="4335" y="48"/>
                  </a:cubicBezTo>
                  <a:cubicBezTo>
                    <a:pt x="2806" y="1281"/>
                    <a:pt x="1573" y="2696"/>
                    <a:pt x="158" y="4042"/>
                  </a:cubicBezTo>
                  <a:cubicBezTo>
                    <a:pt x="0" y="4183"/>
                    <a:pt x="139" y="4377"/>
                    <a:pt x="253" y="4377"/>
                  </a:cubicBezTo>
                  <a:cubicBezTo>
                    <a:pt x="287" y="4377"/>
                    <a:pt x="320" y="4359"/>
                    <a:pt x="341" y="4316"/>
                  </a:cubicBezTo>
                  <a:cubicBezTo>
                    <a:pt x="1665" y="2901"/>
                    <a:pt x="3194" y="1646"/>
                    <a:pt x="4426" y="139"/>
                  </a:cubicBezTo>
                  <a:cubicBezTo>
                    <a:pt x="4490" y="75"/>
                    <a:pt x="4465" y="0"/>
                    <a:pt x="4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3"/>
            <p:cNvSpPr/>
            <p:nvPr/>
          </p:nvSpPr>
          <p:spPr>
            <a:xfrm>
              <a:off x="7060131" y="2903979"/>
              <a:ext cx="109309" cy="106416"/>
            </a:xfrm>
            <a:custGeom>
              <a:avLst/>
              <a:gdLst/>
              <a:ahLst/>
              <a:cxnLst/>
              <a:rect l="l" t="t" r="r" b="b"/>
              <a:pathLst>
                <a:path w="4496" h="4377" extrusionOk="0">
                  <a:moveTo>
                    <a:pt x="4417" y="0"/>
                  </a:moveTo>
                  <a:cubicBezTo>
                    <a:pt x="4395" y="0"/>
                    <a:pt x="4368" y="14"/>
                    <a:pt x="4340" y="48"/>
                  </a:cubicBezTo>
                  <a:cubicBezTo>
                    <a:pt x="2811" y="1281"/>
                    <a:pt x="1579" y="2696"/>
                    <a:pt x="141" y="4042"/>
                  </a:cubicBezTo>
                  <a:cubicBezTo>
                    <a:pt x="0" y="4183"/>
                    <a:pt x="143" y="4377"/>
                    <a:pt x="258" y="4377"/>
                  </a:cubicBezTo>
                  <a:cubicBezTo>
                    <a:pt x="292" y="4377"/>
                    <a:pt x="325" y="4359"/>
                    <a:pt x="346" y="4316"/>
                  </a:cubicBezTo>
                  <a:cubicBezTo>
                    <a:pt x="1670" y="2901"/>
                    <a:pt x="3199" y="1646"/>
                    <a:pt x="4432" y="139"/>
                  </a:cubicBezTo>
                  <a:cubicBezTo>
                    <a:pt x="4496" y="75"/>
                    <a:pt x="4470" y="0"/>
                    <a:pt x="4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3"/>
            <p:cNvSpPr/>
            <p:nvPr/>
          </p:nvSpPr>
          <p:spPr>
            <a:xfrm>
              <a:off x="7113400" y="2903979"/>
              <a:ext cx="109309" cy="106416"/>
            </a:xfrm>
            <a:custGeom>
              <a:avLst/>
              <a:gdLst/>
              <a:ahLst/>
              <a:cxnLst/>
              <a:rect l="l" t="t" r="r" b="b"/>
              <a:pathLst>
                <a:path w="4496" h="4377" extrusionOk="0">
                  <a:moveTo>
                    <a:pt x="4418" y="0"/>
                  </a:moveTo>
                  <a:cubicBezTo>
                    <a:pt x="4395" y="0"/>
                    <a:pt x="4368" y="14"/>
                    <a:pt x="4341" y="48"/>
                  </a:cubicBezTo>
                  <a:cubicBezTo>
                    <a:pt x="2811" y="1281"/>
                    <a:pt x="1579" y="2696"/>
                    <a:pt x="141" y="4042"/>
                  </a:cubicBezTo>
                  <a:cubicBezTo>
                    <a:pt x="1" y="4183"/>
                    <a:pt x="129" y="4377"/>
                    <a:pt x="290" y="4377"/>
                  </a:cubicBezTo>
                  <a:cubicBezTo>
                    <a:pt x="338" y="4377"/>
                    <a:pt x="390" y="4359"/>
                    <a:pt x="438" y="4316"/>
                  </a:cubicBezTo>
                  <a:cubicBezTo>
                    <a:pt x="1670" y="2901"/>
                    <a:pt x="3199" y="1646"/>
                    <a:pt x="4432" y="139"/>
                  </a:cubicBezTo>
                  <a:cubicBezTo>
                    <a:pt x="4496" y="75"/>
                    <a:pt x="4470" y="0"/>
                    <a:pt x="4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3"/>
            <p:cNvSpPr/>
            <p:nvPr/>
          </p:nvSpPr>
          <p:spPr>
            <a:xfrm>
              <a:off x="7166669" y="2903979"/>
              <a:ext cx="109333" cy="106416"/>
            </a:xfrm>
            <a:custGeom>
              <a:avLst/>
              <a:gdLst/>
              <a:ahLst/>
              <a:cxnLst/>
              <a:rect l="l" t="t" r="r" b="b"/>
              <a:pathLst>
                <a:path w="4497" h="4377" extrusionOk="0">
                  <a:moveTo>
                    <a:pt x="4410" y="0"/>
                  </a:moveTo>
                  <a:cubicBezTo>
                    <a:pt x="4384" y="0"/>
                    <a:pt x="4352" y="14"/>
                    <a:pt x="4318" y="48"/>
                  </a:cubicBezTo>
                  <a:cubicBezTo>
                    <a:pt x="2812" y="1281"/>
                    <a:pt x="1579" y="2696"/>
                    <a:pt x="141" y="4042"/>
                  </a:cubicBezTo>
                  <a:cubicBezTo>
                    <a:pt x="1" y="4183"/>
                    <a:pt x="130" y="4377"/>
                    <a:pt x="290" y="4377"/>
                  </a:cubicBezTo>
                  <a:cubicBezTo>
                    <a:pt x="339" y="4377"/>
                    <a:pt x="390" y="4359"/>
                    <a:pt x="438" y="4316"/>
                  </a:cubicBezTo>
                  <a:cubicBezTo>
                    <a:pt x="1762" y="2901"/>
                    <a:pt x="3177" y="1646"/>
                    <a:pt x="4432" y="139"/>
                  </a:cubicBezTo>
                  <a:cubicBezTo>
                    <a:pt x="4496" y="75"/>
                    <a:pt x="4470" y="0"/>
                    <a:pt x="44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3"/>
            <p:cNvSpPr/>
            <p:nvPr/>
          </p:nvSpPr>
          <p:spPr>
            <a:xfrm>
              <a:off x="7219962" y="2903979"/>
              <a:ext cx="109139" cy="106416"/>
            </a:xfrm>
            <a:custGeom>
              <a:avLst/>
              <a:gdLst/>
              <a:ahLst/>
              <a:cxnLst/>
              <a:rect l="l" t="t" r="r" b="b"/>
              <a:pathLst>
                <a:path w="4489" h="4377" extrusionOk="0">
                  <a:moveTo>
                    <a:pt x="4399" y="0"/>
                  </a:moveTo>
                  <a:cubicBezTo>
                    <a:pt x="4374" y="0"/>
                    <a:pt x="4345" y="14"/>
                    <a:pt x="4317" y="48"/>
                  </a:cubicBezTo>
                  <a:cubicBezTo>
                    <a:pt x="2811" y="1281"/>
                    <a:pt x="1555" y="2696"/>
                    <a:pt x="140" y="4042"/>
                  </a:cubicBezTo>
                  <a:cubicBezTo>
                    <a:pt x="0" y="4183"/>
                    <a:pt x="129" y="4377"/>
                    <a:pt x="279" y="4377"/>
                  </a:cubicBezTo>
                  <a:cubicBezTo>
                    <a:pt x="324" y="4377"/>
                    <a:pt x="372" y="4359"/>
                    <a:pt x="414" y="4316"/>
                  </a:cubicBezTo>
                  <a:cubicBezTo>
                    <a:pt x="1761" y="2901"/>
                    <a:pt x="3176" y="1646"/>
                    <a:pt x="4409" y="139"/>
                  </a:cubicBezTo>
                  <a:cubicBezTo>
                    <a:pt x="4489" y="75"/>
                    <a:pt x="4456" y="0"/>
                    <a:pt x="43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7272793" y="2903979"/>
              <a:ext cx="109868" cy="106416"/>
            </a:xfrm>
            <a:custGeom>
              <a:avLst/>
              <a:gdLst/>
              <a:ahLst/>
              <a:cxnLst/>
              <a:rect l="l" t="t" r="r" b="b"/>
              <a:pathLst>
                <a:path w="4519" h="4377" extrusionOk="0">
                  <a:moveTo>
                    <a:pt x="4446" y="0"/>
                  </a:moveTo>
                  <a:cubicBezTo>
                    <a:pt x="4435" y="0"/>
                    <a:pt x="4427" y="14"/>
                    <a:pt x="4427" y="48"/>
                  </a:cubicBezTo>
                  <a:cubicBezTo>
                    <a:pt x="2920" y="1281"/>
                    <a:pt x="1574" y="2696"/>
                    <a:pt x="158" y="4042"/>
                  </a:cubicBezTo>
                  <a:cubicBezTo>
                    <a:pt x="1" y="4183"/>
                    <a:pt x="139" y="4377"/>
                    <a:pt x="294" y="4377"/>
                  </a:cubicBezTo>
                  <a:cubicBezTo>
                    <a:pt x="341" y="4377"/>
                    <a:pt x="390" y="4359"/>
                    <a:pt x="432" y="4316"/>
                  </a:cubicBezTo>
                  <a:cubicBezTo>
                    <a:pt x="1779" y="2901"/>
                    <a:pt x="3194" y="1646"/>
                    <a:pt x="4518" y="139"/>
                  </a:cubicBezTo>
                  <a:cubicBezTo>
                    <a:pt x="4518" y="75"/>
                    <a:pt x="4473" y="0"/>
                    <a:pt x="4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7326086" y="2903979"/>
              <a:ext cx="109844" cy="106416"/>
            </a:xfrm>
            <a:custGeom>
              <a:avLst/>
              <a:gdLst/>
              <a:ahLst/>
              <a:cxnLst/>
              <a:rect l="l" t="t" r="r" b="b"/>
              <a:pathLst>
                <a:path w="4518" h="4377" extrusionOk="0">
                  <a:moveTo>
                    <a:pt x="4446" y="0"/>
                  </a:moveTo>
                  <a:cubicBezTo>
                    <a:pt x="4434" y="0"/>
                    <a:pt x="4426" y="14"/>
                    <a:pt x="4426" y="48"/>
                  </a:cubicBezTo>
                  <a:cubicBezTo>
                    <a:pt x="2897" y="1281"/>
                    <a:pt x="1664" y="2696"/>
                    <a:pt x="158" y="4042"/>
                  </a:cubicBezTo>
                  <a:cubicBezTo>
                    <a:pt x="0" y="4183"/>
                    <a:pt x="138" y="4377"/>
                    <a:pt x="294" y="4377"/>
                  </a:cubicBezTo>
                  <a:cubicBezTo>
                    <a:pt x="341" y="4377"/>
                    <a:pt x="389" y="4359"/>
                    <a:pt x="432" y="4316"/>
                  </a:cubicBezTo>
                  <a:cubicBezTo>
                    <a:pt x="1755" y="2901"/>
                    <a:pt x="3285" y="1646"/>
                    <a:pt x="4517" y="139"/>
                  </a:cubicBezTo>
                  <a:cubicBezTo>
                    <a:pt x="4517" y="75"/>
                    <a:pt x="4473" y="0"/>
                    <a:pt x="4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7379208" y="2903979"/>
              <a:ext cx="109990" cy="106416"/>
            </a:xfrm>
            <a:custGeom>
              <a:avLst/>
              <a:gdLst/>
              <a:ahLst/>
              <a:cxnLst/>
              <a:rect l="l" t="t" r="r" b="b"/>
              <a:pathLst>
                <a:path w="4524" h="4377" extrusionOk="0">
                  <a:moveTo>
                    <a:pt x="4492" y="0"/>
                  </a:moveTo>
                  <a:cubicBezTo>
                    <a:pt x="4479" y="0"/>
                    <a:pt x="4460" y="14"/>
                    <a:pt x="4432" y="48"/>
                  </a:cubicBezTo>
                  <a:cubicBezTo>
                    <a:pt x="2903" y="1281"/>
                    <a:pt x="1670" y="2696"/>
                    <a:pt x="141" y="4042"/>
                  </a:cubicBezTo>
                  <a:cubicBezTo>
                    <a:pt x="1" y="4183"/>
                    <a:pt x="143" y="4377"/>
                    <a:pt x="299" y="4377"/>
                  </a:cubicBezTo>
                  <a:cubicBezTo>
                    <a:pt x="347" y="4377"/>
                    <a:pt x="395" y="4359"/>
                    <a:pt x="438" y="4316"/>
                  </a:cubicBezTo>
                  <a:cubicBezTo>
                    <a:pt x="1762" y="2901"/>
                    <a:pt x="3291" y="1646"/>
                    <a:pt x="4524" y="139"/>
                  </a:cubicBezTo>
                  <a:cubicBezTo>
                    <a:pt x="4524" y="75"/>
                    <a:pt x="4524" y="0"/>
                    <a:pt x="449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7434714" y="2903979"/>
              <a:ext cx="109309" cy="106416"/>
            </a:xfrm>
            <a:custGeom>
              <a:avLst/>
              <a:gdLst/>
              <a:ahLst/>
              <a:cxnLst/>
              <a:rect l="l" t="t" r="r" b="b"/>
              <a:pathLst>
                <a:path w="4496" h="4377" extrusionOk="0">
                  <a:moveTo>
                    <a:pt x="4418" y="0"/>
                  </a:moveTo>
                  <a:cubicBezTo>
                    <a:pt x="4395" y="0"/>
                    <a:pt x="4368" y="14"/>
                    <a:pt x="4341" y="48"/>
                  </a:cubicBezTo>
                  <a:cubicBezTo>
                    <a:pt x="2811" y="1281"/>
                    <a:pt x="1579" y="2696"/>
                    <a:pt x="141" y="4042"/>
                  </a:cubicBezTo>
                  <a:cubicBezTo>
                    <a:pt x="0" y="4183"/>
                    <a:pt x="143" y="4377"/>
                    <a:pt x="258" y="4377"/>
                  </a:cubicBezTo>
                  <a:cubicBezTo>
                    <a:pt x="293" y="4377"/>
                    <a:pt x="325" y="4359"/>
                    <a:pt x="346" y="4316"/>
                  </a:cubicBezTo>
                  <a:cubicBezTo>
                    <a:pt x="1670" y="2901"/>
                    <a:pt x="3199" y="1646"/>
                    <a:pt x="4432" y="139"/>
                  </a:cubicBezTo>
                  <a:cubicBezTo>
                    <a:pt x="4496" y="75"/>
                    <a:pt x="4470" y="0"/>
                    <a:pt x="4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7487983" y="2903979"/>
              <a:ext cx="109333" cy="106416"/>
            </a:xfrm>
            <a:custGeom>
              <a:avLst/>
              <a:gdLst/>
              <a:ahLst/>
              <a:cxnLst/>
              <a:rect l="l" t="t" r="r" b="b"/>
              <a:pathLst>
                <a:path w="4497" h="4377" extrusionOk="0">
                  <a:moveTo>
                    <a:pt x="4418" y="0"/>
                  </a:moveTo>
                  <a:cubicBezTo>
                    <a:pt x="4395" y="0"/>
                    <a:pt x="4368" y="14"/>
                    <a:pt x="4341" y="48"/>
                  </a:cubicBezTo>
                  <a:cubicBezTo>
                    <a:pt x="2811" y="1281"/>
                    <a:pt x="1579" y="2696"/>
                    <a:pt x="141" y="4042"/>
                  </a:cubicBezTo>
                  <a:cubicBezTo>
                    <a:pt x="1" y="4183"/>
                    <a:pt x="130" y="4377"/>
                    <a:pt x="249" y="4377"/>
                  </a:cubicBezTo>
                  <a:cubicBezTo>
                    <a:pt x="285" y="4377"/>
                    <a:pt x="320" y="4359"/>
                    <a:pt x="346" y="4316"/>
                  </a:cubicBezTo>
                  <a:cubicBezTo>
                    <a:pt x="1670" y="2901"/>
                    <a:pt x="3199" y="1646"/>
                    <a:pt x="4432" y="139"/>
                  </a:cubicBezTo>
                  <a:cubicBezTo>
                    <a:pt x="4496" y="75"/>
                    <a:pt x="4470" y="0"/>
                    <a:pt x="4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3"/>
            <p:cNvSpPr/>
            <p:nvPr/>
          </p:nvSpPr>
          <p:spPr>
            <a:xfrm>
              <a:off x="7594544" y="2903979"/>
              <a:ext cx="109139" cy="106416"/>
            </a:xfrm>
            <a:custGeom>
              <a:avLst/>
              <a:gdLst/>
              <a:ahLst/>
              <a:cxnLst/>
              <a:rect l="l" t="t" r="r" b="b"/>
              <a:pathLst>
                <a:path w="4489" h="4377" extrusionOk="0">
                  <a:moveTo>
                    <a:pt x="4399" y="0"/>
                  </a:moveTo>
                  <a:cubicBezTo>
                    <a:pt x="4374" y="0"/>
                    <a:pt x="4345" y="14"/>
                    <a:pt x="4317" y="48"/>
                  </a:cubicBezTo>
                  <a:cubicBezTo>
                    <a:pt x="2811" y="1281"/>
                    <a:pt x="1556" y="2696"/>
                    <a:pt x="140" y="4042"/>
                  </a:cubicBezTo>
                  <a:cubicBezTo>
                    <a:pt x="0" y="4183"/>
                    <a:pt x="129" y="4377"/>
                    <a:pt x="279" y="4377"/>
                  </a:cubicBezTo>
                  <a:cubicBezTo>
                    <a:pt x="324" y="4377"/>
                    <a:pt x="372" y="4359"/>
                    <a:pt x="414" y="4316"/>
                  </a:cubicBezTo>
                  <a:cubicBezTo>
                    <a:pt x="1670" y="2901"/>
                    <a:pt x="3176" y="1646"/>
                    <a:pt x="4409" y="139"/>
                  </a:cubicBezTo>
                  <a:cubicBezTo>
                    <a:pt x="4489" y="75"/>
                    <a:pt x="4457" y="0"/>
                    <a:pt x="43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3"/>
            <p:cNvSpPr/>
            <p:nvPr/>
          </p:nvSpPr>
          <p:spPr>
            <a:xfrm>
              <a:off x="7647375" y="2903979"/>
              <a:ext cx="109187" cy="106416"/>
            </a:xfrm>
            <a:custGeom>
              <a:avLst/>
              <a:gdLst/>
              <a:ahLst/>
              <a:cxnLst/>
              <a:rect l="l" t="t" r="r" b="b"/>
              <a:pathLst>
                <a:path w="4491" h="4377" extrusionOk="0">
                  <a:moveTo>
                    <a:pt x="4413" y="0"/>
                  </a:moveTo>
                  <a:cubicBezTo>
                    <a:pt x="4390" y="0"/>
                    <a:pt x="4363" y="14"/>
                    <a:pt x="4336" y="48"/>
                  </a:cubicBezTo>
                  <a:cubicBezTo>
                    <a:pt x="2806" y="1281"/>
                    <a:pt x="1574" y="2696"/>
                    <a:pt x="159" y="4042"/>
                  </a:cubicBezTo>
                  <a:cubicBezTo>
                    <a:pt x="1" y="4183"/>
                    <a:pt x="139" y="4377"/>
                    <a:pt x="294" y="4377"/>
                  </a:cubicBezTo>
                  <a:cubicBezTo>
                    <a:pt x="341" y="4377"/>
                    <a:pt x="390" y="4359"/>
                    <a:pt x="432" y="4316"/>
                  </a:cubicBezTo>
                  <a:cubicBezTo>
                    <a:pt x="1779" y="2901"/>
                    <a:pt x="3194" y="1646"/>
                    <a:pt x="4427" y="139"/>
                  </a:cubicBezTo>
                  <a:cubicBezTo>
                    <a:pt x="4491" y="75"/>
                    <a:pt x="4465" y="0"/>
                    <a:pt x="44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7700668" y="2903979"/>
              <a:ext cx="109844" cy="106416"/>
            </a:xfrm>
            <a:custGeom>
              <a:avLst/>
              <a:gdLst/>
              <a:ahLst/>
              <a:cxnLst/>
              <a:rect l="l" t="t" r="r" b="b"/>
              <a:pathLst>
                <a:path w="4518" h="4377" extrusionOk="0">
                  <a:moveTo>
                    <a:pt x="4414" y="0"/>
                  </a:moveTo>
                  <a:cubicBezTo>
                    <a:pt x="4389" y="0"/>
                    <a:pt x="4362" y="14"/>
                    <a:pt x="4335" y="48"/>
                  </a:cubicBezTo>
                  <a:cubicBezTo>
                    <a:pt x="2897" y="1281"/>
                    <a:pt x="1573" y="2696"/>
                    <a:pt x="158" y="4042"/>
                  </a:cubicBezTo>
                  <a:cubicBezTo>
                    <a:pt x="0" y="4183"/>
                    <a:pt x="138" y="4377"/>
                    <a:pt x="294" y="4377"/>
                  </a:cubicBezTo>
                  <a:cubicBezTo>
                    <a:pt x="341" y="4377"/>
                    <a:pt x="389" y="4359"/>
                    <a:pt x="432" y="4316"/>
                  </a:cubicBezTo>
                  <a:cubicBezTo>
                    <a:pt x="1756" y="2901"/>
                    <a:pt x="3194" y="1646"/>
                    <a:pt x="4517" y="139"/>
                  </a:cubicBezTo>
                  <a:cubicBezTo>
                    <a:pt x="4517" y="75"/>
                    <a:pt x="4473" y="0"/>
                    <a:pt x="4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7753815" y="2903979"/>
              <a:ext cx="109965" cy="106416"/>
            </a:xfrm>
            <a:custGeom>
              <a:avLst/>
              <a:gdLst/>
              <a:ahLst/>
              <a:cxnLst/>
              <a:rect l="l" t="t" r="r" b="b"/>
              <a:pathLst>
                <a:path w="4523" h="4377" extrusionOk="0">
                  <a:moveTo>
                    <a:pt x="4451" y="0"/>
                  </a:moveTo>
                  <a:cubicBezTo>
                    <a:pt x="4440" y="0"/>
                    <a:pt x="4431" y="14"/>
                    <a:pt x="4431" y="48"/>
                  </a:cubicBezTo>
                  <a:cubicBezTo>
                    <a:pt x="2902" y="1281"/>
                    <a:pt x="1578" y="2696"/>
                    <a:pt x="140" y="4042"/>
                  </a:cubicBezTo>
                  <a:cubicBezTo>
                    <a:pt x="0" y="4183"/>
                    <a:pt x="142" y="4377"/>
                    <a:pt x="299" y="4377"/>
                  </a:cubicBezTo>
                  <a:cubicBezTo>
                    <a:pt x="346" y="4377"/>
                    <a:pt x="394" y="4359"/>
                    <a:pt x="437" y="4316"/>
                  </a:cubicBezTo>
                  <a:cubicBezTo>
                    <a:pt x="1761" y="2901"/>
                    <a:pt x="3290" y="1646"/>
                    <a:pt x="4523" y="139"/>
                  </a:cubicBezTo>
                  <a:cubicBezTo>
                    <a:pt x="4523" y="75"/>
                    <a:pt x="4478" y="0"/>
                    <a:pt x="4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7807084" y="2903979"/>
              <a:ext cx="109965" cy="106416"/>
            </a:xfrm>
            <a:custGeom>
              <a:avLst/>
              <a:gdLst/>
              <a:ahLst/>
              <a:cxnLst/>
              <a:rect l="l" t="t" r="r" b="b"/>
              <a:pathLst>
                <a:path w="4523" h="4377" extrusionOk="0">
                  <a:moveTo>
                    <a:pt x="4451" y="0"/>
                  </a:moveTo>
                  <a:cubicBezTo>
                    <a:pt x="4440" y="0"/>
                    <a:pt x="4432" y="14"/>
                    <a:pt x="4432" y="48"/>
                  </a:cubicBezTo>
                  <a:cubicBezTo>
                    <a:pt x="2902" y="1281"/>
                    <a:pt x="1670" y="2696"/>
                    <a:pt x="140" y="4042"/>
                  </a:cubicBezTo>
                  <a:cubicBezTo>
                    <a:pt x="0" y="4183"/>
                    <a:pt x="129" y="4377"/>
                    <a:pt x="289" y="4377"/>
                  </a:cubicBezTo>
                  <a:cubicBezTo>
                    <a:pt x="338" y="4377"/>
                    <a:pt x="389" y="4359"/>
                    <a:pt x="437" y="4316"/>
                  </a:cubicBezTo>
                  <a:cubicBezTo>
                    <a:pt x="1761" y="2901"/>
                    <a:pt x="3290" y="1646"/>
                    <a:pt x="4523" y="139"/>
                  </a:cubicBezTo>
                  <a:cubicBezTo>
                    <a:pt x="4523" y="75"/>
                    <a:pt x="4478" y="0"/>
                    <a:pt x="4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7862055" y="2903979"/>
              <a:ext cx="108288" cy="106416"/>
            </a:xfrm>
            <a:custGeom>
              <a:avLst/>
              <a:gdLst/>
              <a:ahLst/>
              <a:cxnLst/>
              <a:rect l="l" t="t" r="r" b="b"/>
              <a:pathLst>
                <a:path w="4454" h="4377" extrusionOk="0">
                  <a:moveTo>
                    <a:pt x="4422" y="0"/>
                  </a:moveTo>
                  <a:cubicBezTo>
                    <a:pt x="4408" y="0"/>
                    <a:pt x="4389" y="14"/>
                    <a:pt x="4362" y="48"/>
                  </a:cubicBezTo>
                  <a:cubicBezTo>
                    <a:pt x="2833" y="1281"/>
                    <a:pt x="1600" y="2696"/>
                    <a:pt x="71" y="4042"/>
                  </a:cubicBezTo>
                  <a:cubicBezTo>
                    <a:pt x="1" y="4183"/>
                    <a:pt x="146" y="4377"/>
                    <a:pt x="269" y="4377"/>
                  </a:cubicBezTo>
                  <a:cubicBezTo>
                    <a:pt x="306" y="4377"/>
                    <a:pt x="341" y="4359"/>
                    <a:pt x="367" y="4316"/>
                  </a:cubicBezTo>
                  <a:cubicBezTo>
                    <a:pt x="1691" y="2901"/>
                    <a:pt x="3221" y="1646"/>
                    <a:pt x="4453" y="139"/>
                  </a:cubicBezTo>
                  <a:cubicBezTo>
                    <a:pt x="4453" y="75"/>
                    <a:pt x="4453" y="0"/>
                    <a:pt x="44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7915858" y="2903979"/>
              <a:ext cx="109309" cy="106416"/>
            </a:xfrm>
            <a:custGeom>
              <a:avLst/>
              <a:gdLst/>
              <a:ahLst/>
              <a:cxnLst/>
              <a:rect l="l" t="t" r="r" b="b"/>
              <a:pathLst>
                <a:path w="4496" h="4377" extrusionOk="0">
                  <a:moveTo>
                    <a:pt x="4409" y="0"/>
                  </a:moveTo>
                  <a:cubicBezTo>
                    <a:pt x="4383" y="0"/>
                    <a:pt x="4351" y="14"/>
                    <a:pt x="4317" y="48"/>
                  </a:cubicBezTo>
                  <a:cubicBezTo>
                    <a:pt x="2811" y="1281"/>
                    <a:pt x="1578" y="2696"/>
                    <a:pt x="140" y="4042"/>
                  </a:cubicBezTo>
                  <a:cubicBezTo>
                    <a:pt x="0" y="4183"/>
                    <a:pt x="129" y="4377"/>
                    <a:pt x="238" y="4377"/>
                  </a:cubicBezTo>
                  <a:cubicBezTo>
                    <a:pt x="270" y="4377"/>
                    <a:pt x="302" y="4359"/>
                    <a:pt x="323" y="4316"/>
                  </a:cubicBezTo>
                  <a:cubicBezTo>
                    <a:pt x="1669" y="2901"/>
                    <a:pt x="3176" y="1646"/>
                    <a:pt x="4431" y="139"/>
                  </a:cubicBezTo>
                  <a:cubicBezTo>
                    <a:pt x="4495" y="75"/>
                    <a:pt x="4470" y="0"/>
                    <a:pt x="44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6589611" y="2891264"/>
              <a:ext cx="1708682" cy="350124"/>
            </a:xfrm>
            <a:custGeom>
              <a:avLst/>
              <a:gdLst/>
              <a:ahLst/>
              <a:cxnLst/>
              <a:rect l="l" t="t" r="r" b="b"/>
              <a:pathLst>
                <a:path w="70280" h="14401" extrusionOk="0">
                  <a:moveTo>
                    <a:pt x="1713" y="571"/>
                  </a:moveTo>
                  <a:cubicBezTo>
                    <a:pt x="1347" y="936"/>
                    <a:pt x="1051" y="1416"/>
                    <a:pt x="663" y="1895"/>
                  </a:cubicBezTo>
                  <a:cubicBezTo>
                    <a:pt x="663" y="1507"/>
                    <a:pt x="663" y="1142"/>
                    <a:pt x="571" y="754"/>
                  </a:cubicBezTo>
                  <a:lnTo>
                    <a:pt x="571" y="662"/>
                  </a:lnTo>
                  <a:lnTo>
                    <a:pt x="571" y="571"/>
                  </a:lnTo>
                  <a:close/>
                  <a:moveTo>
                    <a:pt x="2192" y="662"/>
                  </a:moveTo>
                  <a:cubicBezTo>
                    <a:pt x="2671" y="662"/>
                    <a:pt x="3059" y="662"/>
                    <a:pt x="3516" y="754"/>
                  </a:cubicBezTo>
                  <a:cubicBezTo>
                    <a:pt x="3059" y="1142"/>
                    <a:pt x="2580" y="1598"/>
                    <a:pt x="2192" y="2077"/>
                  </a:cubicBezTo>
                  <a:cubicBezTo>
                    <a:pt x="1621" y="2557"/>
                    <a:pt x="1142" y="3127"/>
                    <a:pt x="663" y="3698"/>
                  </a:cubicBezTo>
                  <a:lnTo>
                    <a:pt x="663" y="3515"/>
                  </a:lnTo>
                  <a:lnTo>
                    <a:pt x="663" y="2077"/>
                  </a:lnTo>
                  <a:cubicBezTo>
                    <a:pt x="1233" y="1712"/>
                    <a:pt x="1713" y="1233"/>
                    <a:pt x="2192" y="754"/>
                  </a:cubicBezTo>
                  <a:lnTo>
                    <a:pt x="2192" y="662"/>
                  </a:lnTo>
                  <a:close/>
                  <a:moveTo>
                    <a:pt x="14358" y="754"/>
                  </a:moveTo>
                  <a:cubicBezTo>
                    <a:pt x="23876" y="845"/>
                    <a:pt x="33485" y="845"/>
                    <a:pt x="43095" y="845"/>
                  </a:cubicBezTo>
                  <a:cubicBezTo>
                    <a:pt x="41862" y="1895"/>
                    <a:pt x="40812" y="3127"/>
                    <a:pt x="39671" y="4177"/>
                  </a:cubicBezTo>
                  <a:cubicBezTo>
                    <a:pt x="31294" y="4177"/>
                    <a:pt x="22917" y="4269"/>
                    <a:pt x="14563" y="4269"/>
                  </a:cubicBezTo>
                  <a:lnTo>
                    <a:pt x="7328" y="4269"/>
                  </a:lnTo>
                  <a:cubicBezTo>
                    <a:pt x="7898" y="3881"/>
                    <a:pt x="8469" y="3310"/>
                    <a:pt x="8948" y="2739"/>
                  </a:cubicBezTo>
                  <a:cubicBezTo>
                    <a:pt x="9610" y="2077"/>
                    <a:pt x="10181" y="1416"/>
                    <a:pt x="10843" y="754"/>
                  </a:cubicBezTo>
                  <a:close/>
                  <a:moveTo>
                    <a:pt x="60693" y="845"/>
                  </a:moveTo>
                  <a:cubicBezTo>
                    <a:pt x="59438" y="1895"/>
                    <a:pt x="58411" y="3127"/>
                    <a:pt x="57269" y="4269"/>
                  </a:cubicBezTo>
                  <a:cubicBezTo>
                    <a:pt x="51563" y="4177"/>
                    <a:pt x="45948" y="4177"/>
                    <a:pt x="40242" y="4177"/>
                  </a:cubicBezTo>
                  <a:lnTo>
                    <a:pt x="40150" y="4177"/>
                  </a:lnTo>
                  <a:cubicBezTo>
                    <a:pt x="41178" y="3127"/>
                    <a:pt x="42319" y="2077"/>
                    <a:pt x="43369" y="845"/>
                  </a:cubicBezTo>
                  <a:close/>
                  <a:moveTo>
                    <a:pt x="69618" y="845"/>
                  </a:moveTo>
                  <a:cubicBezTo>
                    <a:pt x="69527" y="1416"/>
                    <a:pt x="69527" y="1986"/>
                    <a:pt x="69527" y="2465"/>
                  </a:cubicBezTo>
                  <a:cubicBezTo>
                    <a:pt x="69139" y="2739"/>
                    <a:pt x="68865" y="3219"/>
                    <a:pt x="68568" y="3515"/>
                  </a:cubicBezTo>
                  <a:cubicBezTo>
                    <a:pt x="68385" y="3789"/>
                    <a:pt x="68203" y="3995"/>
                    <a:pt x="67906" y="4269"/>
                  </a:cubicBezTo>
                  <a:lnTo>
                    <a:pt x="57635" y="4269"/>
                  </a:lnTo>
                  <a:cubicBezTo>
                    <a:pt x="58776" y="3127"/>
                    <a:pt x="59917" y="2077"/>
                    <a:pt x="60967" y="845"/>
                  </a:cubicBezTo>
                  <a:close/>
                  <a:moveTo>
                    <a:pt x="69527" y="3036"/>
                  </a:moveTo>
                  <a:lnTo>
                    <a:pt x="69527" y="4269"/>
                  </a:lnTo>
                  <a:lnTo>
                    <a:pt x="68568" y="4269"/>
                  </a:lnTo>
                  <a:cubicBezTo>
                    <a:pt x="68682" y="4086"/>
                    <a:pt x="68773" y="3995"/>
                    <a:pt x="68865" y="3789"/>
                  </a:cubicBezTo>
                  <a:cubicBezTo>
                    <a:pt x="69047" y="3515"/>
                    <a:pt x="69344" y="3310"/>
                    <a:pt x="69527" y="3036"/>
                  </a:cubicBezTo>
                  <a:close/>
                  <a:moveTo>
                    <a:pt x="8560" y="754"/>
                  </a:moveTo>
                  <a:lnTo>
                    <a:pt x="6848" y="2465"/>
                  </a:lnTo>
                  <a:cubicBezTo>
                    <a:pt x="6186" y="3036"/>
                    <a:pt x="5524" y="3607"/>
                    <a:pt x="5045" y="4360"/>
                  </a:cubicBezTo>
                  <a:lnTo>
                    <a:pt x="3333" y="4360"/>
                  </a:lnTo>
                  <a:cubicBezTo>
                    <a:pt x="3904" y="3881"/>
                    <a:pt x="4383" y="3424"/>
                    <a:pt x="4863" y="2854"/>
                  </a:cubicBezTo>
                  <a:cubicBezTo>
                    <a:pt x="5616" y="2169"/>
                    <a:pt x="6278" y="1507"/>
                    <a:pt x="6848" y="754"/>
                  </a:cubicBezTo>
                  <a:close/>
                  <a:moveTo>
                    <a:pt x="10478" y="754"/>
                  </a:moveTo>
                  <a:cubicBezTo>
                    <a:pt x="9998" y="1233"/>
                    <a:pt x="9428" y="1712"/>
                    <a:pt x="8948" y="2283"/>
                  </a:cubicBezTo>
                  <a:cubicBezTo>
                    <a:pt x="8286" y="2945"/>
                    <a:pt x="7510" y="3515"/>
                    <a:pt x="6940" y="4269"/>
                  </a:cubicBezTo>
                  <a:cubicBezTo>
                    <a:pt x="6483" y="4360"/>
                    <a:pt x="5913" y="4360"/>
                    <a:pt x="5342" y="4360"/>
                  </a:cubicBezTo>
                  <a:cubicBezTo>
                    <a:pt x="6004" y="3881"/>
                    <a:pt x="6483" y="3219"/>
                    <a:pt x="7054" y="2648"/>
                  </a:cubicBezTo>
                  <a:cubicBezTo>
                    <a:pt x="7716" y="2077"/>
                    <a:pt x="8286" y="1416"/>
                    <a:pt x="8857" y="754"/>
                  </a:cubicBezTo>
                  <a:close/>
                  <a:moveTo>
                    <a:pt x="6666" y="754"/>
                  </a:moveTo>
                  <a:cubicBezTo>
                    <a:pt x="6004" y="1233"/>
                    <a:pt x="5433" y="1895"/>
                    <a:pt x="4863" y="2465"/>
                  </a:cubicBezTo>
                  <a:cubicBezTo>
                    <a:pt x="4292" y="3036"/>
                    <a:pt x="3516" y="3698"/>
                    <a:pt x="2945" y="4360"/>
                  </a:cubicBezTo>
                  <a:cubicBezTo>
                    <a:pt x="2671" y="4360"/>
                    <a:pt x="2283" y="4451"/>
                    <a:pt x="1918" y="4451"/>
                  </a:cubicBezTo>
                  <a:lnTo>
                    <a:pt x="1747" y="4451"/>
                  </a:lnTo>
                  <a:cubicBezTo>
                    <a:pt x="2451" y="3807"/>
                    <a:pt x="3101" y="3182"/>
                    <a:pt x="3813" y="2557"/>
                  </a:cubicBezTo>
                  <a:cubicBezTo>
                    <a:pt x="4292" y="1986"/>
                    <a:pt x="5045" y="1416"/>
                    <a:pt x="5433" y="754"/>
                  </a:cubicBezTo>
                  <a:close/>
                  <a:moveTo>
                    <a:pt x="5045" y="754"/>
                  </a:moveTo>
                  <a:cubicBezTo>
                    <a:pt x="4475" y="1142"/>
                    <a:pt x="3995" y="1804"/>
                    <a:pt x="3516" y="2283"/>
                  </a:cubicBezTo>
                  <a:cubicBezTo>
                    <a:pt x="2763" y="2945"/>
                    <a:pt x="2101" y="3698"/>
                    <a:pt x="1439" y="4451"/>
                  </a:cubicBezTo>
                  <a:lnTo>
                    <a:pt x="1439" y="4565"/>
                  </a:lnTo>
                  <a:lnTo>
                    <a:pt x="571" y="4565"/>
                  </a:lnTo>
                  <a:cubicBezTo>
                    <a:pt x="663" y="4451"/>
                    <a:pt x="663" y="4451"/>
                    <a:pt x="663" y="4360"/>
                  </a:cubicBezTo>
                  <a:lnTo>
                    <a:pt x="663" y="3881"/>
                  </a:lnTo>
                  <a:cubicBezTo>
                    <a:pt x="1142" y="3424"/>
                    <a:pt x="1713" y="2945"/>
                    <a:pt x="2192" y="2465"/>
                  </a:cubicBezTo>
                  <a:cubicBezTo>
                    <a:pt x="2671" y="1986"/>
                    <a:pt x="3425" y="1416"/>
                    <a:pt x="3904" y="754"/>
                  </a:cubicBezTo>
                  <a:close/>
                  <a:moveTo>
                    <a:pt x="39854" y="5319"/>
                  </a:moveTo>
                  <a:cubicBezTo>
                    <a:pt x="40242" y="5798"/>
                    <a:pt x="40607" y="6277"/>
                    <a:pt x="40904" y="6734"/>
                  </a:cubicBezTo>
                  <a:cubicBezTo>
                    <a:pt x="41474" y="7601"/>
                    <a:pt x="42136" y="8446"/>
                    <a:pt x="42890" y="9222"/>
                  </a:cubicBezTo>
                  <a:lnTo>
                    <a:pt x="37001" y="9222"/>
                  </a:lnTo>
                  <a:cubicBezTo>
                    <a:pt x="37297" y="8834"/>
                    <a:pt x="37663" y="8354"/>
                    <a:pt x="37959" y="7989"/>
                  </a:cubicBezTo>
                  <a:cubicBezTo>
                    <a:pt x="38530" y="7122"/>
                    <a:pt x="39283" y="6163"/>
                    <a:pt x="39854" y="5319"/>
                  </a:cubicBezTo>
                  <a:close/>
                  <a:moveTo>
                    <a:pt x="11322" y="0"/>
                  </a:moveTo>
                  <a:cubicBezTo>
                    <a:pt x="11322" y="92"/>
                    <a:pt x="11231" y="92"/>
                    <a:pt x="11231" y="183"/>
                  </a:cubicBezTo>
                  <a:cubicBezTo>
                    <a:pt x="10308" y="156"/>
                    <a:pt x="9388" y="145"/>
                    <a:pt x="8471" y="145"/>
                  </a:cubicBezTo>
                  <a:cubicBezTo>
                    <a:pt x="6257" y="145"/>
                    <a:pt x="4065" y="210"/>
                    <a:pt x="1918" y="274"/>
                  </a:cubicBezTo>
                  <a:cubicBezTo>
                    <a:pt x="1804" y="274"/>
                    <a:pt x="1804" y="274"/>
                    <a:pt x="1713" y="366"/>
                  </a:cubicBezTo>
                  <a:lnTo>
                    <a:pt x="389" y="366"/>
                  </a:lnTo>
                  <a:cubicBezTo>
                    <a:pt x="297" y="366"/>
                    <a:pt x="297" y="457"/>
                    <a:pt x="297" y="457"/>
                  </a:cubicBezTo>
                  <a:lnTo>
                    <a:pt x="206" y="571"/>
                  </a:lnTo>
                  <a:cubicBezTo>
                    <a:pt x="206" y="571"/>
                    <a:pt x="206" y="662"/>
                    <a:pt x="92" y="662"/>
                  </a:cubicBezTo>
                  <a:lnTo>
                    <a:pt x="92" y="754"/>
                  </a:lnTo>
                  <a:cubicBezTo>
                    <a:pt x="1" y="1598"/>
                    <a:pt x="92" y="2557"/>
                    <a:pt x="92" y="3515"/>
                  </a:cubicBezTo>
                  <a:lnTo>
                    <a:pt x="92" y="4269"/>
                  </a:lnTo>
                  <a:cubicBezTo>
                    <a:pt x="92" y="4269"/>
                    <a:pt x="92" y="4360"/>
                    <a:pt x="1" y="4360"/>
                  </a:cubicBezTo>
                  <a:cubicBezTo>
                    <a:pt x="1" y="4360"/>
                    <a:pt x="1" y="4451"/>
                    <a:pt x="92" y="4451"/>
                  </a:cubicBezTo>
                  <a:cubicBezTo>
                    <a:pt x="92" y="4565"/>
                    <a:pt x="206" y="4657"/>
                    <a:pt x="297" y="4657"/>
                  </a:cubicBezTo>
                  <a:cubicBezTo>
                    <a:pt x="297" y="4657"/>
                    <a:pt x="297" y="4748"/>
                    <a:pt x="389" y="4748"/>
                  </a:cubicBezTo>
                  <a:lnTo>
                    <a:pt x="1713" y="4748"/>
                  </a:lnTo>
                  <a:cubicBezTo>
                    <a:pt x="1804" y="4748"/>
                    <a:pt x="1804" y="4839"/>
                    <a:pt x="1918" y="4839"/>
                  </a:cubicBezTo>
                  <a:cubicBezTo>
                    <a:pt x="3858" y="4931"/>
                    <a:pt x="5827" y="4953"/>
                    <a:pt x="7810" y="4953"/>
                  </a:cubicBezTo>
                  <a:cubicBezTo>
                    <a:pt x="9793" y="4953"/>
                    <a:pt x="11790" y="4931"/>
                    <a:pt x="13787" y="4931"/>
                  </a:cubicBezTo>
                  <a:cubicBezTo>
                    <a:pt x="13513" y="6460"/>
                    <a:pt x="13787" y="8080"/>
                    <a:pt x="14084" y="9587"/>
                  </a:cubicBezTo>
                  <a:cubicBezTo>
                    <a:pt x="13696" y="9130"/>
                    <a:pt x="13331" y="8651"/>
                    <a:pt x="12851" y="8560"/>
                  </a:cubicBezTo>
                  <a:cubicBezTo>
                    <a:pt x="12824" y="8526"/>
                    <a:pt x="12795" y="8512"/>
                    <a:pt x="12770" y="8512"/>
                  </a:cubicBezTo>
                  <a:cubicBezTo>
                    <a:pt x="12712" y="8512"/>
                    <a:pt x="12680" y="8587"/>
                    <a:pt x="12760" y="8651"/>
                  </a:cubicBezTo>
                  <a:cubicBezTo>
                    <a:pt x="13217" y="9222"/>
                    <a:pt x="13605" y="9884"/>
                    <a:pt x="13993" y="10546"/>
                  </a:cubicBezTo>
                  <a:cubicBezTo>
                    <a:pt x="14038" y="10637"/>
                    <a:pt x="14130" y="10683"/>
                    <a:pt x="14235" y="10683"/>
                  </a:cubicBezTo>
                  <a:cubicBezTo>
                    <a:pt x="14341" y="10683"/>
                    <a:pt x="14461" y="10637"/>
                    <a:pt x="14563" y="10546"/>
                  </a:cubicBezTo>
                  <a:cubicBezTo>
                    <a:pt x="15225" y="9496"/>
                    <a:pt x="15978" y="8560"/>
                    <a:pt x="16755" y="7510"/>
                  </a:cubicBezTo>
                  <a:cubicBezTo>
                    <a:pt x="16819" y="7446"/>
                    <a:pt x="16793" y="7371"/>
                    <a:pt x="16732" y="7371"/>
                  </a:cubicBezTo>
                  <a:cubicBezTo>
                    <a:pt x="16707" y="7371"/>
                    <a:pt x="16675" y="7384"/>
                    <a:pt x="16640" y="7419"/>
                  </a:cubicBezTo>
                  <a:cubicBezTo>
                    <a:pt x="15887" y="8080"/>
                    <a:pt x="15043" y="8834"/>
                    <a:pt x="14358" y="9701"/>
                  </a:cubicBezTo>
                  <a:cubicBezTo>
                    <a:pt x="14472" y="9016"/>
                    <a:pt x="14472" y="8263"/>
                    <a:pt x="14472" y="7601"/>
                  </a:cubicBezTo>
                  <a:cubicBezTo>
                    <a:pt x="14358" y="6734"/>
                    <a:pt x="14472" y="5798"/>
                    <a:pt x="14267" y="4931"/>
                  </a:cubicBezTo>
                  <a:lnTo>
                    <a:pt x="14358" y="4931"/>
                  </a:lnTo>
                  <a:cubicBezTo>
                    <a:pt x="22735" y="5022"/>
                    <a:pt x="31020" y="5022"/>
                    <a:pt x="39374" y="5022"/>
                  </a:cubicBezTo>
                  <a:cubicBezTo>
                    <a:pt x="39009" y="5501"/>
                    <a:pt x="38621" y="6072"/>
                    <a:pt x="38324" y="6551"/>
                  </a:cubicBezTo>
                  <a:cubicBezTo>
                    <a:pt x="37959" y="7031"/>
                    <a:pt x="37571" y="7510"/>
                    <a:pt x="37297" y="7989"/>
                  </a:cubicBezTo>
                  <a:cubicBezTo>
                    <a:pt x="37185" y="8079"/>
                    <a:pt x="36363" y="9277"/>
                    <a:pt x="36427" y="9312"/>
                  </a:cubicBezTo>
                  <a:lnTo>
                    <a:pt x="36427" y="9312"/>
                  </a:lnTo>
                  <a:cubicBezTo>
                    <a:pt x="36403" y="9307"/>
                    <a:pt x="36380" y="9304"/>
                    <a:pt x="36360" y="9304"/>
                  </a:cubicBezTo>
                  <a:cubicBezTo>
                    <a:pt x="36044" y="9304"/>
                    <a:pt x="36067" y="9884"/>
                    <a:pt x="36430" y="9884"/>
                  </a:cubicBezTo>
                  <a:cubicBezTo>
                    <a:pt x="36905" y="9902"/>
                    <a:pt x="37379" y="9909"/>
                    <a:pt x="37854" y="9909"/>
                  </a:cubicBezTo>
                  <a:cubicBezTo>
                    <a:pt x="39754" y="9909"/>
                    <a:pt x="41657" y="9792"/>
                    <a:pt x="43574" y="9792"/>
                  </a:cubicBezTo>
                  <a:cubicBezTo>
                    <a:pt x="43848" y="9792"/>
                    <a:pt x="43939" y="9496"/>
                    <a:pt x="43848" y="9313"/>
                  </a:cubicBezTo>
                  <a:cubicBezTo>
                    <a:pt x="42890" y="8354"/>
                    <a:pt x="42045" y="7304"/>
                    <a:pt x="41292" y="6163"/>
                  </a:cubicBezTo>
                  <a:cubicBezTo>
                    <a:pt x="41086" y="5889"/>
                    <a:pt x="40904" y="5410"/>
                    <a:pt x="40516" y="5022"/>
                  </a:cubicBezTo>
                  <a:lnTo>
                    <a:pt x="56585" y="5022"/>
                  </a:lnTo>
                  <a:cubicBezTo>
                    <a:pt x="56311" y="6277"/>
                    <a:pt x="56311" y="7784"/>
                    <a:pt x="56311" y="9016"/>
                  </a:cubicBezTo>
                  <a:cubicBezTo>
                    <a:pt x="56402" y="10363"/>
                    <a:pt x="56402" y="11596"/>
                    <a:pt x="56402" y="12919"/>
                  </a:cubicBezTo>
                  <a:cubicBezTo>
                    <a:pt x="56014" y="12349"/>
                    <a:pt x="55649" y="11687"/>
                    <a:pt x="55261" y="11116"/>
                  </a:cubicBezTo>
                  <a:cubicBezTo>
                    <a:pt x="55234" y="11090"/>
                    <a:pt x="55207" y="11078"/>
                    <a:pt x="55183" y="11078"/>
                  </a:cubicBezTo>
                  <a:cubicBezTo>
                    <a:pt x="55124" y="11078"/>
                    <a:pt x="55078" y="11143"/>
                    <a:pt x="55078" y="11208"/>
                  </a:cubicBezTo>
                  <a:cubicBezTo>
                    <a:pt x="55352" y="12349"/>
                    <a:pt x="55923" y="13216"/>
                    <a:pt x="56402" y="14266"/>
                  </a:cubicBezTo>
                  <a:cubicBezTo>
                    <a:pt x="56465" y="14361"/>
                    <a:pt x="56552" y="14401"/>
                    <a:pt x="56640" y="14401"/>
                  </a:cubicBezTo>
                  <a:cubicBezTo>
                    <a:pt x="56806" y="14401"/>
                    <a:pt x="56973" y="14255"/>
                    <a:pt x="56973" y="14061"/>
                  </a:cubicBezTo>
                  <a:cubicBezTo>
                    <a:pt x="57269" y="13787"/>
                    <a:pt x="57543" y="13399"/>
                    <a:pt x="57840" y="13011"/>
                  </a:cubicBezTo>
                  <a:cubicBezTo>
                    <a:pt x="58114" y="12737"/>
                    <a:pt x="58411" y="12258"/>
                    <a:pt x="58297" y="11778"/>
                  </a:cubicBezTo>
                  <a:lnTo>
                    <a:pt x="58205" y="11778"/>
                  </a:lnTo>
                  <a:cubicBezTo>
                    <a:pt x="57840" y="12075"/>
                    <a:pt x="57543" y="12554"/>
                    <a:pt x="57269" y="12919"/>
                  </a:cubicBezTo>
                  <a:cubicBezTo>
                    <a:pt x="57155" y="13125"/>
                    <a:pt x="57064" y="13216"/>
                    <a:pt x="56973" y="13399"/>
                  </a:cubicBezTo>
                  <a:lnTo>
                    <a:pt x="56973" y="9404"/>
                  </a:lnTo>
                  <a:cubicBezTo>
                    <a:pt x="56881" y="7989"/>
                    <a:pt x="57064" y="6460"/>
                    <a:pt x="57064" y="5022"/>
                  </a:cubicBezTo>
                  <a:lnTo>
                    <a:pt x="69823" y="5022"/>
                  </a:lnTo>
                  <a:cubicBezTo>
                    <a:pt x="70097" y="5022"/>
                    <a:pt x="70280" y="4748"/>
                    <a:pt x="70189" y="4451"/>
                  </a:cubicBezTo>
                  <a:cubicBezTo>
                    <a:pt x="70189" y="3219"/>
                    <a:pt x="70189" y="1986"/>
                    <a:pt x="70097" y="754"/>
                  </a:cubicBezTo>
                  <a:cubicBezTo>
                    <a:pt x="70280" y="457"/>
                    <a:pt x="70189" y="92"/>
                    <a:pt x="69823" y="92"/>
                  </a:cubicBezTo>
                  <a:cubicBezTo>
                    <a:pt x="60591" y="92"/>
                    <a:pt x="51363" y="69"/>
                    <a:pt x="42151" y="69"/>
                  </a:cubicBezTo>
                  <a:cubicBezTo>
                    <a:pt x="32938" y="69"/>
                    <a:pt x="23739" y="92"/>
                    <a:pt x="14563" y="183"/>
                  </a:cubicBezTo>
                  <a:lnTo>
                    <a:pt x="11413" y="183"/>
                  </a:lnTo>
                  <a:lnTo>
                    <a:pt x="11413" y="92"/>
                  </a:lnTo>
                  <a:cubicBezTo>
                    <a:pt x="11505" y="0"/>
                    <a:pt x="11413" y="0"/>
                    <a:pt x="113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8021958" y="2903979"/>
              <a:ext cx="109187" cy="106416"/>
            </a:xfrm>
            <a:custGeom>
              <a:avLst/>
              <a:gdLst/>
              <a:ahLst/>
              <a:cxnLst/>
              <a:rect l="l" t="t" r="r" b="b"/>
              <a:pathLst>
                <a:path w="4491" h="4377" extrusionOk="0">
                  <a:moveTo>
                    <a:pt x="4413" y="0"/>
                  </a:moveTo>
                  <a:cubicBezTo>
                    <a:pt x="4390" y="0"/>
                    <a:pt x="4363" y="14"/>
                    <a:pt x="4336" y="48"/>
                  </a:cubicBezTo>
                  <a:cubicBezTo>
                    <a:pt x="2806" y="1281"/>
                    <a:pt x="1574" y="2696"/>
                    <a:pt x="159" y="4042"/>
                  </a:cubicBezTo>
                  <a:cubicBezTo>
                    <a:pt x="1" y="4183"/>
                    <a:pt x="139" y="4377"/>
                    <a:pt x="294" y="4377"/>
                  </a:cubicBezTo>
                  <a:cubicBezTo>
                    <a:pt x="342" y="4377"/>
                    <a:pt x="390" y="4359"/>
                    <a:pt x="433" y="4316"/>
                  </a:cubicBezTo>
                  <a:cubicBezTo>
                    <a:pt x="1665" y="2901"/>
                    <a:pt x="3194" y="1646"/>
                    <a:pt x="4427" y="139"/>
                  </a:cubicBezTo>
                  <a:cubicBezTo>
                    <a:pt x="4491" y="75"/>
                    <a:pt x="4465" y="0"/>
                    <a:pt x="44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8075251" y="2903979"/>
              <a:ext cx="109187" cy="106416"/>
            </a:xfrm>
            <a:custGeom>
              <a:avLst/>
              <a:gdLst/>
              <a:ahLst/>
              <a:cxnLst/>
              <a:rect l="l" t="t" r="r" b="b"/>
              <a:pathLst>
                <a:path w="4491" h="4377" extrusionOk="0">
                  <a:moveTo>
                    <a:pt x="4412" y="0"/>
                  </a:moveTo>
                  <a:cubicBezTo>
                    <a:pt x="4390" y="0"/>
                    <a:pt x="4362" y="14"/>
                    <a:pt x="4335" y="48"/>
                  </a:cubicBezTo>
                  <a:cubicBezTo>
                    <a:pt x="2806" y="1281"/>
                    <a:pt x="1573" y="2696"/>
                    <a:pt x="158" y="4042"/>
                  </a:cubicBezTo>
                  <a:cubicBezTo>
                    <a:pt x="0" y="4183"/>
                    <a:pt x="138" y="4377"/>
                    <a:pt x="294" y="4377"/>
                  </a:cubicBezTo>
                  <a:cubicBezTo>
                    <a:pt x="341" y="4377"/>
                    <a:pt x="389" y="4359"/>
                    <a:pt x="432" y="4316"/>
                  </a:cubicBezTo>
                  <a:cubicBezTo>
                    <a:pt x="1664" y="2901"/>
                    <a:pt x="3194" y="1646"/>
                    <a:pt x="4426" y="139"/>
                  </a:cubicBezTo>
                  <a:cubicBezTo>
                    <a:pt x="4490" y="75"/>
                    <a:pt x="4464" y="0"/>
                    <a:pt x="44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3"/>
            <p:cNvSpPr/>
            <p:nvPr/>
          </p:nvSpPr>
          <p:spPr>
            <a:xfrm>
              <a:off x="8128398" y="2903979"/>
              <a:ext cx="109309" cy="106416"/>
            </a:xfrm>
            <a:custGeom>
              <a:avLst/>
              <a:gdLst/>
              <a:ahLst/>
              <a:cxnLst/>
              <a:rect l="l" t="t" r="r" b="b"/>
              <a:pathLst>
                <a:path w="4496" h="4377" extrusionOk="0">
                  <a:moveTo>
                    <a:pt x="4417" y="0"/>
                  </a:moveTo>
                  <a:cubicBezTo>
                    <a:pt x="4395" y="0"/>
                    <a:pt x="4367" y="14"/>
                    <a:pt x="4340" y="48"/>
                  </a:cubicBezTo>
                  <a:cubicBezTo>
                    <a:pt x="2811" y="1281"/>
                    <a:pt x="1578" y="2696"/>
                    <a:pt x="140" y="4042"/>
                  </a:cubicBezTo>
                  <a:cubicBezTo>
                    <a:pt x="0" y="4183"/>
                    <a:pt x="142" y="4377"/>
                    <a:pt x="299" y="4377"/>
                  </a:cubicBezTo>
                  <a:cubicBezTo>
                    <a:pt x="346" y="4377"/>
                    <a:pt x="395" y="4359"/>
                    <a:pt x="437" y="4316"/>
                  </a:cubicBezTo>
                  <a:cubicBezTo>
                    <a:pt x="1761" y="2901"/>
                    <a:pt x="3199" y="1646"/>
                    <a:pt x="4431" y="139"/>
                  </a:cubicBezTo>
                  <a:cubicBezTo>
                    <a:pt x="4495" y="75"/>
                    <a:pt x="4470" y="0"/>
                    <a:pt x="44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3"/>
            <p:cNvSpPr/>
            <p:nvPr/>
          </p:nvSpPr>
          <p:spPr>
            <a:xfrm>
              <a:off x="8181667" y="2903979"/>
              <a:ext cx="109965" cy="106416"/>
            </a:xfrm>
            <a:custGeom>
              <a:avLst/>
              <a:gdLst/>
              <a:ahLst/>
              <a:cxnLst/>
              <a:rect l="l" t="t" r="r" b="b"/>
              <a:pathLst>
                <a:path w="4523" h="4377" extrusionOk="0">
                  <a:moveTo>
                    <a:pt x="4451" y="0"/>
                  </a:moveTo>
                  <a:cubicBezTo>
                    <a:pt x="4440" y="0"/>
                    <a:pt x="4432" y="14"/>
                    <a:pt x="4432" y="48"/>
                  </a:cubicBezTo>
                  <a:cubicBezTo>
                    <a:pt x="2902" y="1281"/>
                    <a:pt x="1579" y="2696"/>
                    <a:pt x="141" y="4042"/>
                  </a:cubicBezTo>
                  <a:cubicBezTo>
                    <a:pt x="0" y="4183"/>
                    <a:pt x="129" y="4377"/>
                    <a:pt x="290" y="4377"/>
                  </a:cubicBezTo>
                  <a:cubicBezTo>
                    <a:pt x="338" y="4377"/>
                    <a:pt x="389" y="4359"/>
                    <a:pt x="437" y="4316"/>
                  </a:cubicBezTo>
                  <a:cubicBezTo>
                    <a:pt x="1761" y="2901"/>
                    <a:pt x="3199" y="1646"/>
                    <a:pt x="4523" y="139"/>
                  </a:cubicBezTo>
                  <a:cubicBezTo>
                    <a:pt x="4523" y="75"/>
                    <a:pt x="4478" y="0"/>
                    <a:pt x="4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6765537" y="2645440"/>
              <a:ext cx="175925" cy="258053"/>
            </a:xfrm>
            <a:custGeom>
              <a:avLst/>
              <a:gdLst/>
              <a:ahLst/>
              <a:cxnLst/>
              <a:rect l="l" t="t" r="r" b="b"/>
              <a:pathLst>
                <a:path w="7236" h="10614" extrusionOk="0">
                  <a:moveTo>
                    <a:pt x="3022" y="405"/>
                  </a:moveTo>
                  <a:cubicBezTo>
                    <a:pt x="3629" y="405"/>
                    <a:pt x="4232" y="850"/>
                    <a:pt x="4383" y="1552"/>
                  </a:cubicBezTo>
                  <a:cubicBezTo>
                    <a:pt x="4383" y="1917"/>
                    <a:pt x="3812" y="2214"/>
                    <a:pt x="3607" y="2488"/>
                  </a:cubicBezTo>
                  <a:cubicBezTo>
                    <a:pt x="3515" y="2693"/>
                    <a:pt x="3607" y="3150"/>
                    <a:pt x="3607" y="3355"/>
                  </a:cubicBezTo>
                  <a:cubicBezTo>
                    <a:pt x="3607" y="3489"/>
                    <a:pt x="3717" y="3573"/>
                    <a:pt x="3812" y="3573"/>
                  </a:cubicBezTo>
                  <a:cubicBezTo>
                    <a:pt x="3846" y="3573"/>
                    <a:pt x="3879" y="3562"/>
                    <a:pt x="3904" y="3538"/>
                  </a:cubicBezTo>
                  <a:cubicBezTo>
                    <a:pt x="4239" y="3399"/>
                    <a:pt x="4565" y="3348"/>
                    <a:pt x="4890" y="3348"/>
                  </a:cubicBezTo>
                  <a:cubicBezTo>
                    <a:pt x="5472" y="3348"/>
                    <a:pt x="6050" y="3512"/>
                    <a:pt x="6665" y="3629"/>
                  </a:cubicBezTo>
                  <a:lnTo>
                    <a:pt x="6665" y="3926"/>
                  </a:lnTo>
                  <a:cubicBezTo>
                    <a:pt x="6551" y="4770"/>
                    <a:pt x="6665" y="5820"/>
                    <a:pt x="6665" y="6573"/>
                  </a:cubicBezTo>
                  <a:cubicBezTo>
                    <a:pt x="6665" y="7715"/>
                    <a:pt x="6551" y="8970"/>
                    <a:pt x="6665" y="10111"/>
                  </a:cubicBezTo>
                  <a:cubicBezTo>
                    <a:pt x="6376" y="10012"/>
                    <a:pt x="6047" y="9979"/>
                    <a:pt x="5700" y="9979"/>
                  </a:cubicBezTo>
                  <a:cubicBezTo>
                    <a:pt x="5007" y="9979"/>
                    <a:pt x="4246" y="10111"/>
                    <a:pt x="3607" y="10111"/>
                  </a:cubicBezTo>
                  <a:cubicBezTo>
                    <a:pt x="3044" y="10111"/>
                    <a:pt x="2308" y="9979"/>
                    <a:pt x="1596" y="9979"/>
                  </a:cubicBezTo>
                  <a:cubicBezTo>
                    <a:pt x="1241" y="9979"/>
                    <a:pt x="891" y="10012"/>
                    <a:pt x="571" y="10111"/>
                  </a:cubicBezTo>
                  <a:lnTo>
                    <a:pt x="571" y="9906"/>
                  </a:lnTo>
                  <a:lnTo>
                    <a:pt x="571" y="6573"/>
                  </a:lnTo>
                  <a:cubicBezTo>
                    <a:pt x="571" y="5820"/>
                    <a:pt x="662" y="4976"/>
                    <a:pt x="571" y="4200"/>
                  </a:cubicBezTo>
                  <a:lnTo>
                    <a:pt x="571" y="3720"/>
                  </a:lnTo>
                  <a:cubicBezTo>
                    <a:pt x="1324" y="3720"/>
                    <a:pt x="2100" y="3720"/>
                    <a:pt x="2854" y="3629"/>
                  </a:cubicBezTo>
                  <a:cubicBezTo>
                    <a:pt x="2945" y="3629"/>
                    <a:pt x="3127" y="3538"/>
                    <a:pt x="3036" y="3446"/>
                  </a:cubicBezTo>
                  <a:lnTo>
                    <a:pt x="3036" y="2579"/>
                  </a:lnTo>
                  <a:cubicBezTo>
                    <a:pt x="3036" y="2488"/>
                    <a:pt x="2945" y="2396"/>
                    <a:pt x="2854" y="2396"/>
                  </a:cubicBezTo>
                  <a:cubicBezTo>
                    <a:pt x="2283" y="2214"/>
                    <a:pt x="1712" y="1164"/>
                    <a:pt x="2374" y="593"/>
                  </a:cubicBezTo>
                  <a:cubicBezTo>
                    <a:pt x="2576" y="465"/>
                    <a:pt x="2799" y="405"/>
                    <a:pt x="3022" y="405"/>
                  </a:cubicBezTo>
                  <a:close/>
                  <a:moveTo>
                    <a:pt x="3048" y="1"/>
                  </a:moveTo>
                  <a:cubicBezTo>
                    <a:pt x="2926" y="1"/>
                    <a:pt x="2801" y="9"/>
                    <a:pt x="2671" y="23"/>
                  </a:cubicBezTo>
                  <a:cubicBezTo>
                    <a:pt x="2100" y="205"/>
                    <a:pt x="1530" y="685"/>
                    <a:pt x="1621" y="1346"/>
                  </a:cubicBezTo>
                  <a:cubicBezTo>
                    <a:pt x="1712" y="1734"/>
                    <a:pt x="1804" y="2214"/>
                    <a:pt x="2100" y="2488"/>
                  </a:cubicBezTo>
                  <a:cubicBezTo>
                    <a:pt x="2466" y="2784"/>
                    <a:pt x="2557" y="2784"/>
                    <a:pt x="2557" y="3150"/>
                  </a:cubicBezTo>
                  <a:cubicBezTo>
                    <a:pt x="1804" y="3264"/>
                    <a:pt x="1050" y="3264"/>
                    <a:pt x="274" y="3264"/>
                  </a:cubicBezTo>
                  <a:cubicBezTo>
                    <a:pt x="183" y="3264"/>
                    <a:pt x="92" y="3355"/>
                    <a:pt x="92" y="3446"/>
                  </a:cubicBezTo>
                  <a:lnTo>
                    <a:pt x="92" y="4405"/>
                  </a:lnTo>
                  <a:cubicBezTo>
                    <a:pt x="0" y="5158"/>
                    <a:pt x="92" y="5820"/>
                    <a:pt x="92" y="6573"/>
                  </a:cubicBezTo>
                  <a:lnTo>
                    <a:pt x="92" y="9997"/>
                  </a:lnTo>
                  <a:cubicBezTo>
                    <a:pt x="92" y="10111"/>
                    <a:pt x="92" y="10111"/>
                    <a:pt x="183" y="10203"/>
                  </a:cubicBezTo>
                  <a:cubicBezTo>
                    <a:pt x="183" y="10294"/>
                    <a:pt x="274" y="10385"/>
                    <a:pt x="388" y="10385"/>
                  </a:cubicBezTo>
                  <a:cubicBezTo>
                    <a:pt x="805" y="10558"/>
                    <a:pt x="1303" y="10613"/>
                    <a:pt x="1809" y="10613"/>
                  </a:cubicBezTo>
                  <a:cubicBezTo>
                    <a:pt x="2441" y="10613"/>
                    <a:pt x="3087" y="10527"/>
                    <a:pt x="3607" y="10477"/>
                  </a:cubicBezTo>
                  <a:cubicBezTo>
                    <a:pt x="4186" y="10477"/>
                    <a:pt x="4900" y="10585"/>
                    <a:pt x="5565" y="10585"/>
                  </a:cubicBezTo>
                  <a:cubicBezTo>
                    <a:pt x="5999" y="10585"/>
                    <a:pt x="6414" y="10539"/>
                    <a:pt x="6757" y="10385"/>
                  </a:cubicBezTo>
                  <a:lnTo>
                    <a:pt x="6848" y="10385"/>
                  </a:lnTo>
                  <a:cubicBezTo>
                    <a:pt x="6939" y="10385"/>
                    <a:pt x="7031" y="10385"/>
                    <a:pt x="7031" y="10294"/>
                  </a:cubicBezTo>
                  <a:lnTo>
                    <a:pt x="7031" y="10203"/>
                  </a:lnTo>
                  <a:cubicBezTo>
                    <a:pt x="7122" y="9153"/>
                    <a:pt x="7122" y="8011"/>
                    <a:pt x="7122" y="6961"/>
                  </a:cubicBezTo>
                  <a:cubicBezTo>
                    <a:pt x="7122" y="6117"/>
                    <a:pt x="7236" y="4770"/>
                    <a:pt x="7031" y="3834"/>
                  </a:cubicBezTo>
                  <a:cubicBezTo>
                    <a:pt x="7031" y="3720"/>
                    <a:pt x="7122" y="3538"/>
                    <a:pt x="7122" y="3446"/>
                  </a:cubicBezTo>
                  <a:lnTo>
                    <a:pt x="7122" y="3355"/>
                  </a:lnTo>
                  <a:cubicBezTo>
                    <a:pt x="7122" y="3204"/>
                    <a:pt x="6973" y="3114"/>
                    <a:pt x="6858" y="3114"/>
                  </a:cubicBezTo>
                  <a:cubicBezTo>
                    <a:pt x="6817" y="3114"/>
                    <a:pt x="6781" y="3126"/>
                    <a:pt x="6757" y="3150"/>
                  </a:cubicBezTo>
                  <a:cubicBezTo>
                    <a:pt x="6277" y="3150"/>
                    <a:pt x="5798" y="2967"/>
                    <a:pt x="5319" y="2967"/>
                  </a:cubicBezTo>
                  <a:cubicBezTo>
                    <a:pt x="4839" y="2967"/>
                    <a:pt x="4474" y="2967"/>
                    <a:pt x="4086" y="3058"/>
                  </a:cubicBezTo>
                  <a:cubicBezTo>
                    <a:pt x="4086" y="2784"/>
                    <a:pt x="4177" y="2488"/>
                    <a:pt x="4474" y="2305"/>
                  </a:cubicBezTo>
                  <a:cubicBezTo>
                    <a:pt x="4565" y="2214"/>
                    <a:pt x="4657" y="2123"/>
                    <a:pt x="4657" y="2008"/>
                  </a:cubicBezTo>
                  <a:cubicBezTo>
                    <a:pt x="4748" y="1643"/>
                    <a:pt x="4839" y="1255"/>
                    <a:pt x="4657" y="867"/>
                  </a:cubicBezTo>
                  <a:cubicBezTo>
                    <a:pt x="4251" y="230"/>
                    <a:pt x="3715" y="1"/>
                    <a:pt x="30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7868206" y="2571749"/>
              <a:ext cx="224769" cy="332012"/>
            </a:xfrm>
            <a:custGeom>
              <a:avLst/>
              <a:gdLst/>
              <a:ahLst/>
              <a:cxnLst/>
              <a:rect l="l" t="t" r="r" b="b"/>
              <a:pathLst>
                <a:path w="9245" h="13656" extrusionOk="0">
                  <a:moveTo>
                    <a:pt x="3903" y="508"/>
                  </a:moveTo>
                  <a:cubicBezTo>
                    <a:pt x="4681" y="508"/>
                    <a:pt x="5458" y="1084"/>
                    <a:pt x="5524" y="1912"/>
                  </a:cubicBezTo>
                  <a:cubicBezTo>
                    <a:pt x="5615" y="2483"/>
                    <a:pt x="4953" y="2757"/>
                    <a:pt x="4679" y="3145"/>
                  </a:cubicBezTo>
                  <a:cubicBezTo>
                    <a:pt x="4474" y="3533"/>
                    <a:pt x="4679" y="4012"/>
                    <a:pt x="4565" y="4377"/>
                  </a:cubicBezTo>
                  <a:cubicBezTo>
                    <a:pt x="4565" y="4529"/>
                    <a:pt x="4727" y="4618"/>
                    <a:pt x="4884" y="4618"/>
                  </a:cubicBezTo>
                  <a:cubicBezTo>
                    <a:pt x="4941" y="4618"/>
                    <a:pt x="4997" y="4607"/>
                    <a:pt x="5045" y="4583"/>
                  </a:cubicBezTo>
                  <a:cubicBezTo>
                    <a:pt x="5457" y="4410"/>
                    <a:pt x="5870" y="4347"/>
                    <a:pt x="6287" y="4347"/>
                  </a:cubicBezTo>
                  <a:cubicBezTo>
                    <a:pt x="7023" y="4347"/>
                    <a:pt x="7773" y="4543"/>
                    <a:pt x="8560" y="4674"/>
                  </a:cubicBezTo>
                  <a:lnTo>
                    <a:pt x="8560" y="5039"/>
                  </a:lnTo>
                  <a:cubicBezTo>
                    <a:pt x="8377" y="6089"/>
                    <a:pt x="8468" y="7527"/>
                    <a:pt x="8468" y="8463"/>
                  </a:cubicBezTo>
                  <a:cubicBezTo>
                    <a:pt x="8468" y="9992"/>
                    <a:pt x="8377" y="11522"/>
                    <a:pt x="8560" y="13028"/>
                  </a:cubicBezTo>
                  <a:cubicBezTo>
                    <a:pt x="8103" y="12882"/>
                    <a:pt x="7574" y="12838"/>
                    <a:pt x="7030" y="12838"/>
                  </a:cubicBezTo>
                  <a:cubicBezTo>
                    <a:pt x="6213" y="12838"/>
                    <a:pt x="5364" y="12937"/>
                    <a:pt x="4679" y="12937"/>
                  </a:cubicBezTo>
                  <a:cubicBezTo>
                    <a:pt x="3995" y="12937"/>
                    <a:pt x="3137" y="12838"/>
                    <a:pt x="2315" y="12838"/>
                  </a:cubicBezTo>
                  <a:cubicBezTo>
                    <a:pt x="1766" y="12838"/>
                    <a:pt x="1233" y="12882"/>
                    <a:pt x="776" y="13028"/>
                  </a:cubicBezTo>
                  <a:cubicBezTo>
                    <a:pt x="776" y="12937"/>
                    <a:pt x="776" y="12846"/>
                    <a:pt x="685" y="12754"/>
                  </a:cubicBezTo>
                  <a:lnTo>
                    <a:pt x="685" y="12663"/>
                  </a:lnTo>
                  <a:lnTo>
                    <a:pt x="685" y="8463"/>
                  </a:lnTo>
                  <a:cubicBezTo>
                    <a:pt x="685" y="7436"/>
                    <a:pt x="776" y="6477"/>
                    <a:pt x="685" y="5427"/>
                  </a:cubicBezTo>
                  <a:lnTo>
                    <a:pt x="685" y="4765"/>
                  </a:lnTo>
                  <a:cubicBezTo>
                    <a:pt x="1199" y="4765"/>
                    <a:pt x="1695" y="4788"/>
                    <a:pt x="2183" y="4788"/>
                  </a:cubicBezTo>
                  <a:cubicBezTo>
                    <a:pt x="2671" y="4788"/>
                    <a:pt x="3150" y="4765"/>
                    <a:pt x="3629" y="4674"/>
                  </a:cubicBezTo>
                  <a:cubicBezTo>
                    <a:pt x="3812" y="4674"/>
                    <a:pt x="3903" y="4583"/>
                    <a:pt x="3903" y="4377"/>
                  </a:cubicBezTo>
                  <a:lnTo>
                    <a:pt x="3903" y="3327"/>
                  </a:lnTo>
                  <a:cubicBezTo>
                    <a:pt x="3903" y="3236"/>
                    <a:pt x="3812" y="3145"/>
                    <a:pt x="3629" y="3054"/>
                  </a:cubicBezTo>
                  <a:cubicBezTo>
                    <a:pt x="2853" y="2757"/>
                    <a:pt x="2191" y="1433"/>
                    <a:pt x="3059" y="771"/>
                  </a:cubicBezTo>
                  <a:cubicBezTo>
                    <a:pt x="3315" y="590"/>
                    <a:pt x="3609" y="508"/>
                    <a:pt x="3903" y="508"/>
                  </a:cubicBezTo>
                  <a:close/>
                  <a:moveTo>
                    <a:pt x="4113" y="0"/>
                  </a:moveTo>
                  <a:cubicBezTo>
                    <a:pt x="3869" y="0"/>
                    <a:pt x="3609" y="37"/>
                    <a:pt x="3333" y="109"/>
                  </a:cubicBezTo>
                  <a:cubicBezTo>
                    <a:pt x="2671" y="200"/>
                    <a:pt x="1918" y="954"/>
                    <a:pt x="2100" y="1730"/>
                  </a:cubicBezTo>
                  <a:cubicBezTo>
                    <a:pt x="2100" y="2186"/>
                    <a:pt x="2283" y="2757"/>
                    <a:pt x="2762" y="3145"/>
                  </a:cubicBezTo>
                  <a:cubicBezTo>
                    <a:pt x="3150" y="3624"/>
                    <a:pt x="3241" y="3624"/>
                    <a:pt x="3241" y="4104"/>
                  </a:cubicBezTo>
                  <a:cubicBezTo>
                    <a:pt x="2762" y="4149"/>
                    <a:pt x="2288" y="4172"/>
                    <a:pt x="1815" y="4172"/>
                  </a:cubicBezTo>
                  <a:cubicBezTo>
                    <a:pt x="1341" y="4172"/>
                    <a:pt x="868" y="4149"/>
                    <a:pt x="388" y="4104"/>
                  </a:cubicBezTo>
                  <a:cubicBezTo>
                    <a:pt x="206" y="4104"/>
                    <a:pt x="114" y="4286"/>
                    <a:pt x="114" y="4469"/>
                  </a:cubicBezTo>
                  <a:lnTo>
                    <a:pt x="114" y="5610"/>
                  </a:lnTo>
                  <a:cubicBezTo>
                    <a:pt x="0" y="6569"/>
                    <a:pt x="114" y="7527"/>
                    <a:pt x="114" y="8463"/>
                  </a:cubicBezTo>
                  <a:lnTo>
                    <a:pt x="114" y="12846"/>
                  </a:lnTo>
                  <a:cubicBezTo>
                    <a:pt x="114" y="12937"/>
                    <a:pt x="114" y="13028"/>
                    <a:pt x="206" y="13028"/>
                  </a:cubicBezTo>
                  <a:cubicBezTo>
                    <a:pt x="206" y="13234"/>
                    <a:pt x="297" y="13325"/>
                    <a:pt x="480" y="13325"/>
                  </a:cubicBezTo>
                  <a:cubicBezTo>
                    <a:pt x="963" y="13567"/>
                    <a:pt x="1566" y="13636"/>
                    <a:pt x="2195" y="13636"/>
                  </a:cubicBezTo>
                  <a:cubicBezTo>
                    <a:pt x="3051" y="13636"/>
                    <a:pt x="3956" y="13508"/>
                    <a:pt x="4679" y="13508"/>
                  </a:cubicBezTo>
                  <a:cubicBezTo>
                    <a:pt x="5441" y="13508"/>
                    <a:pt x="6352" y="13656"/>
                    <a:pt x="7227" y="13656"/>
                  </a:cubicBezTo>
                  <a:cubicBezTo>
                    <a:pt x="7767" y="13656"/>
                    <a:pt x="8295" y="13599"/>
                    <a:pt x="8765" y="13416"/>
                  </a:cubicBezTo>
                  <a:cubicBezTo>
                    <a:pt x="8948" y="13416"/>
                    <a:pt x="9039" y="13325"/>
                    <a:pt x="9039" y="13142"/>
                  </a:cubicBezTo>
                  <a:cubicBezTo>
                    <a:pt x="9245" y="11796"/>
                    <a:pt x="9130" y="10380"/>
                    <a:pt x="9130" y="8943"/>
                  </a:cubicBezTo>
                  <a:cubicBezTo>
                    <a:pt x="9039" y="7801"/>
                    <a:pt x="9245" y="6181"/>
                    <a:pt x="9039" y="4948"/>
                  </a:cubicBezTo>
                  <a:cubicBezTo>
                    <a:pt x="9039" y="4765"/>
                    <a:pt x="9130" y="4583"/>
                    <a:pt x="9130" y="4377"/>
                  </a:cubicBezTo>
                  <a:lnTo>
                    <a:pt x="9130" y="4286"/>
                  </a:lnTo>
                  <a:cubicBezTo>
                    <a:pt x="9130" y="4113"/>
                    <a:pt x="9020" y="4049"/>
                    <a:pt x="8893" y="4049"/>
                  </a:cubicBezTo>
                  <a:cubicBezTo>
                    <a:pt x="8820" y="4049"/>
                    <a:pt x="8741" y="4070"/>
                    <a:pt x="8674" y="4104"/>
                  </a:cubicBezTo>
                  <a:cubicBezTo>
                    <a:pt x="8103" y="4104"/>
                    <a:pt x="7418" y="3807"/>
                    <a:pt x="6848" y="3807"/>
                  </a:cubicBezTo>
                  <a:cubicBezTo>
                    <a:pt x="6698" y="3783"/>
                    <a:pt x="6548" y="3771"/>
                    <a:pt x="6398" y="3771"/>
                  </a:cubicBezTo>
                  <a:cubicBezTo>
                    <a:pt x="5977" y="3771"/>
                    <a:pt x="5557" y="3861"/>
                    <a:pt x="5136" y="4012"/>
                  </a:cubicBezTo>
                  <a:cubicBezTo>
                    <a:pt x="5250" y="3533"/>
                    <a:pt x="5341" y="3236"/>
                    <a:pt x="5707" y="2962"/>
                  </a:cubicBezTo>
                  <a:cubicBezTo>
                    <a:pt x="5821" y="2871"/>
                    <a:pt x="5912" y="2666"/>
                    <a:pt x="6003" y="2574"/>
                  </a:cubicBezTo>
                  <a:cubicBezTo>
                    <a:pt x="6186" y="2095"/>
                    <a:pt x="6186" y="1616"/>
                    <a:pt x="5912" y="1159"/>
                  </a:cubicBezTo>
                  <a:cubicBezTo>
                    <a:pt x="5480" y="363"/>
                    <a:pt x="4877" y="0"/>
                    <a:pt x="41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6955320" y="2689276"/>
              <a:ext cx="143201" cy="214801"/>
            </a:xfrm>
            <a:custGeom>
              <a:avLst/>
              <a:gdLst/>
              <a:ahLst/>
              <a:cxnLst/>
              <a:rect l="l" t="t" r="r" b="b"/>
              <a:pathLst>
                <a:path w="5890" h="8835" extrusionOk="0">
                  <a:moveTo>
                    <a:pt x="2473" y="310"/>
                  </a:moveTo>
                  <a:cubicBezTo>
                    <a:pt x="2979" y="310"/>
                    <a:pt x="3450" y="711"/>
                    <a:pt x="3516" y="1255"/>
                  </a:cubicBezTo>
                  <a:cubicBezTo>
                    <a:pt x="3516" y="1552"/>
                    <a:pt x="3128" y="1826"/>
                    <a:pt x="2945" y="2123"/>
                  </a:cubicBezTo>
                  <a:cubicBezTo>
                    <a:pt x="2854" y="2305"/>
                    <a:pt x="2945" y="2602"/>
                    <a:pt x="2945" y="2785"/>
                  </a:cubicBezTo>
                  <a:cubicBezTo>
                    <a:pt x="2945" y="2967"/>
                    <a:pt x="3036" y="2967"/>
                    <a:pt x="3128" y="2967"/>
                  </a:cubicBezTo>
                  <a:cubicBezTo>
                    <a:pt x="3412" y="2830"/>
                    <a:pt x="3699" y="2783"/>
                    <a:pt x="3987" y="2783"/>
                  </a:cubicBezTo>
                  <a:cubicBezTo>
                    <a:pt x="4463" y="2783"/>
                    <a:pt x="4941" y="2910"/>
                    <a:pt x="5410" y="2967"/>
                  </a:cubicBezTo>
                  <a:lnTo>
                    <a:pt x="5410" y="3264"/>
                  </a:lnTo>
                  <a:cubicBezTo>
                    <a:pt x="5319" y="3926"/>
                    <a:pt x="5410" y="4885"/>
                    <a:pt x="5410" y="5455"/>
                  </a:cubicBezTo>
                  <a:cubicBezTo>
                    <a:pt x="5410" y="6482"/>
                    <a:pt x="5319" y="7441"/>
                    <a:pt x="5410" y="8400"/>
                  </a:cubicBezTo>
                  <a:cubicBezTo>
                    <a:pt x="5159" y="8331"/>
                    <a:pt x="4885" y="8308"/>
                    <a:pt x="4604" y="8308"/>
                  </a:cubicBezTo>
                  <a:cubicBezTo>
                    <a:pt x="4041" y="8308"/>
                    <a:pt x="3447" y="8400"/>
                    <a:pt x="2945" y="8400"/>
                  </a:cubicBezTo>
                  <a:cubicBezTo>
                    <a:pt x="2428" y="8400"/>
                    <a:pt x="1799" y="8308"/>
                    <a:pt x="1234" y="8308"/>
                  </a:cubicBezTo>
                  <a:cubicBezTo>
                    <a:pt x="952" y="8308"/>
                    <a:pt x="685" y="8331"/>
                    <a:pt x="457" y="8400"/>
                  </a:cubicBezTo>
                  <a:cubicBezTo>
                    <a:pt x="457" y="8400"/>
                    <a:pt x="457" y="8308"/>
                    <a:pt x="366" y="8194"/>
                  </a:cubicBezTo>
                  <a:lnTo>
                    <a:pt x="366" y="5455"/>
                  </a:lnTo>
                  <a:cubicBezTo>
                    <a:pt x="366" y="4885"/>
                    <a:pt x="457" y="4109"/>
                    <a:pt x="366" y="3538"/>
                  </a:cubicBezTo>
                  <a:lnTo>
                    <a:pt x="366" y="3059"/>
                  </a:lnTo>
                  <a:cubicBezTo>
                    <a:pt x="807" y="3059"/>
                    <a:pt x="1208" y="3109"/>
                    <a:pt x="1629" y="3109"/>
                  </a:cubicBezTo>
                  <a:cubicBezTo>
                    <a:pt x="1839" y="3109"/>
                    <a:pt x="2055" y="3097"/>
                    <a:pt x="2283" y="3059"/>
                  </a:cubicBezTo>
                  <a:cubicBezTo>
                    <a:pt x="2374" y="3059"/>
                    <a:pt x="2466" y="2967"/>
                    <a:pt x="2466" y="2876"/>
                  </a:cubicBezTo>
                  <a:lnTo>
                    <a:pt x="2466" y="2214"/>
                  </a:lnTo>
                  <a:cubicBezTo>
                    <a:pt x="2466" y="2123"/>
                    <a:pt x="2374" y="2031"/>
                    <a:pt x="2283" y="2031"/>
                  </a:cubicBezTo>
                  <a:cubicBezTo>
                    <a:pt x="1804" y="1826"/>
                    <a:pt x="1324" y="981"/>
                    <a:pt x="1895" y="502"/>
                  </a:cubicBezTo>
                  <a:cubicBezTo>
                    <a:pt x="2079" y="369"/>
                    <a:pt x="2278" y="310"/>
                    <a:pt x="2473" y="310"/>
                  </a:cubicBezTo>
                  <a:close/>
                  <a:moveTo>
                    <a:pt x="2429" y="1"/>
                  </a:moveTo>
                  <a:cubicBezTo>
                    <a:pt x="2317" y="1"/>
                    <a:pt x="2200" y="8"/>
                    <a:pt x="2078" y="23"/>
                  </a:cubicBezTo>
                  <a:cubicBezTo>
                    <a:pt x="1598" y="114"/>
                    <a:pt x="1142" y="593"/>
                    <a:pt x="1233" y="1164"/>
                  </a:cubicBezTo>
                  <a:cubicBezTo>
                    <a:pt x="1324" y="1461"/>
                    <a:pt x="1416" y="1826"/>
                    <a:pt x="1713" y="2031"/>
                  </a:cubicBezTo>
                  <a:cubicBezTo>
                    <a:pt x="1986" y="2305"/>
                    <a:pt x="1986" y="2305"/>
                    <a:pt x="2078" y="2693"/>
                  </a:cubicBezTo>
                  <a:lnTo>
                    <a:pt x="183" y="2693"/>
                  </a:lnTo>
                  <a:cubicBezTo>
                    <a:pt x="92" y="2693"/>
                    <a:pt x="1" y="2785"/>
                    <a:pt x="1" y="2876"/>
                  </a:cubicBezTo>
                  <a:lnTo>
                    <a:pt x="1" y="3629"/>
                  </a:lnTo>
                  <a:lnTo>
                    <a:pt x="1" y="5455"/>
                  </a:lnTo>
                  <a:lnTo>
                    <a:pt x="1" y="8308"/>
                  </a:lnTo>
                  <a:cubicBezTo>
                    <a:pt x="1" y="8400"/>
                    <a:pt x="1" y="8400"/>
                    <a:pt x="92" y="8400"/>
                  </a:cubicBezTo>
                  <a:lnTo>
                    <a:pt x="92" y="8491"/>
                  </a:lnTo>
                  <a:cubicBezTo>
                    <a:pt x="92" y="8582"/>
                    <a:pt x="183" y="8582"/>
                    <a:pt x="275" y="8582"/>
                  </a:cubicBezTo>
                  <a:cubicBezTo>
                    <a:pt x="640" y="8771"/>
                    <a:pt x="1098" y="8819"/>
                    <a:pt x="1560" y="8819"/>
                  </a:cubicBezTo>
                  <a:cubicBezTo>
                    <a:pt x="2050" y="8819"/>
                    <a:pt x="2546" y="8765"/>
                    <a:pt x="2945" y="8765"/>
                  </a:cubicBezTo>
                  <a:cubicBezTo>
                    <a:pt x="3382" y="8765"/>
                    <a:pt x="3951" y="8834"/>
                    <a:pt x="4480" y="8834"/>
                  </a:cubicBezTo>
                  <a:cubicBezTo>
                    <a:pt x="4862" y="8834"/>
                    <a:pt x="5224" y="8798"/>
                    <a:pt x="5502" y="8674"/>
                  </a:cubicBezTo>
                  <a:lnTo>
                    <a:pt x="5593" y="8674"/>
                  </a:lnTo>
                  <a:cubicBezTo>
                    <a:pt x="5707" y="8674"/>
                    <a:pt x="5798" y="8582"/>
                    <a:pt x="5798" y="8491"/>
                  </a:cubicBezTo>
                  <a:cubicBezTo>
                    <a:pt x="5890" y="7624"/>
                    <a:pt x="5798" y="6688"/>
                    <a:pt x="5798" y="5820"/>
                  </a:cubicBezTo>
                  <a:cubicBezTo>
                    <a:pt x="5798" y="5067"/>
                    <a:pt x="5890" y="4017"/>
                    <a:pt x="5707" y="3173"/>
                  </a:cubicBezTo>
                  <a:cubicBezTo>
                    <a:pt x="5798" y="3059"/>
                    <a:pt x="5798" y="2967"/>
                    <a:pt x="5798" y="2876"/>
                  </a:cubicBezTo>
                  <a:lnTo>
                    <a:pt x="5798" y="2785"/>
                  </a:lnTo>
                  <a:cubicBezTo>
                    <a:pt x="5798" y="2678"/>
                    <a:pt x="5728" y="2633"/>
                    <a:pt x="5651" y="2633"/>
                  </a:cubicBezTo>
                  <a:cubicBezTo>
                    <a:pt x="5597" y="2633"/>
                    <a:pt x="5539" y="2656"/>
                    <a:pt x="5502" y="2693"/>
                  </a:cubicBezTo>
                  <a:cubicBezTo>
                    <a:pt x="5136" y="2693"/>
                    <a:pt x="4657" y="2488"/>
                    <a:pt x="4360" y="2488"/>
                  </a:cubicBezTo>
                  <a:cubicBezTo>
                    <a:pt x="4256" y="2462"/>
                    <a:pt x="4150" y="2451"/>
                    <a:pt x="4042" y="2451"/>
                  </a:cubicBezTo>
                  <a:cubicBezTo>
                    <a:pt x="3773" y="2451"/>
                    <a:pt x="3496" y="2521"/>
                    <a:pt x="3219" y="2602"/>
                  </a:cubicBezTo>
                  <a:cubicBezTo>
                    <a:pt x="3310" y="2305"/>
                    <a:pt x="3424" y="2123"/>
                    <a:pt x="3607" y="1917"/>
                  </a:cubicBezTo>
                  <a:cubicBezTo>
                    <a:pt x="3698" y="1826"/>
                    <a:pt x="3790" y="1735"/>
                    <a:pt x="3790" y="1643"/>
                  </a:cubicBezTo>
                  <a:cubicBezTo>
                    <a:pt x="3881" y="1347"/>
                    <a:pt x="3881" y="1073"/>
                    <a:pt x="3790" y="776"/>
                  </a:cubicBezTo>
                  <a:cubicBezTo>
                    <a:pt x="3482" y="218"/>
                    <a:pt x="3028" y="1"/>
                    <a:pt x="2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3"/>
            <p:cNvSpPr/>
            <p:nvPr/>
          </p:nvSpPr>
          <p:spPr>
            <a:xfrm>
              <a:off x="8032461" y="3098552"/>
              <a:ext cx="53293" cy="79089"/>
            </a:xfrm>
            <a:custGeom>
              <a:avLst/>
              <a:gdLst/>
              <a:ahLst/>
              <a:cxnLst/>
              <a:rect l="l" t="t" r="r" b="b"/>
              <a:pathLst>
                <a:path w="2192" h="3253" extrusionOk="0">
                  <a:moveTo>
                    <a:pt x="274" y="0"/>
                  </a:moveTo>
                  <a:cubicBezTo>
                    <a:pt x="129" y="0"/>
                    <a:pt x="1" y="144"/>
                    <a:pt x="1" y="216"/>
                  </a:cubicBezTo>
                  <a:cubicBezTo>
                    <a:pt x="92" y="878"/>
                    <a:pt x="92" y="1540"/>
                    <a:pt x="206" y="2202"/>
                  </a:cubicBezTo>
                  <a:cubicBezTo>
                    <a:pt x="206" y="2499"/>
                    <a:pt x="206" y="3161"/>
                    <a:pt x="571" y="3252"/>
                  </a:cubicBezTo>
                  <a:cubicBezTo>
                    <a:pt x="868" y="3070"/>
                    <a:pt x="662" y="2499"/>
                    <a:pt x="662" y="2202"/>
                  </a:cubicBezTo>
                  <a:lnTo>
                    <a:pt x="662" y="1746"/>
                  </a:lnTo>
                  <a:cubicBezTo>
                    <a:pt x="895" y="1910"/>
                    <a:pt x="1227" y="1943"/>
                    <a:pt x="1538" y="1943"/>
                  </a:cubicBezTo>
                  <a:cubicBezTo>
                    <a:pt x="1746" y="1943"/>
                    <a:pt x="1945" y="1928"/>
                    <a:pt x="2100" y="1928"/>
                  </a:cubicBezTo>
                  <a:cubicBezTo>
                    <a:pt x="2100" y="1928"/>
                    <a:pt x="2192" y="1837"/>
                    <a:pt x="2100" y="1837"/>
                  </a:cubicBezTo>
                  <a:cubicBezTo>
                    <a:pt x="1712" y="1540"/>
                    <a:pt x="1142" y="1449"/>
                    <a:pt x="662" y="1449"/>
                  </a:cubicBezTo>
                  <a:cubicBezTo>
                    <a:pt x="571" y="1175"/>
                    <a:pt x="571" y="878"/>
                    <a:pt x="571" y="604"/>
                  </a:cubicBezTo>
                  <a:lnTo>
                    <a:pt x="571" y="604"/>
                  </a:lnTo>
                  <a:cubicBezTo>
                    <a:pt x="922" y="738"/>
                    <a:pt x="1322" y="823"/>
                    <a:pt x="1699" y="823"/>
                  </a:cubicBezTo>
                  <a:cubicBezTo>
                    <a:pt x="1837" y="823"/>
                    <a:pt x="1972" y="812"/>
                    <a:pt x="2100" y="787"/>
                  </a:cubicBezTo>
                  <a:cubicBezTo>
                    <a:pt x="2100" y="696"/>
                    <a:pt x="2192" y="696"/>
                    <a:pt x="2100" y="696"/>
                  </a:cubicBezTo>
                  <a:cubicBezTo>
                    <a:pt x="1621" y="216"/>
                    <a:pt x="959" y="125"/>
                    <a:pt x="389" y="34"/>
                  </a:cubicBezTo>
                  <a:cubicBezTo>
                    <a:pt x="351" y="10"/>
                    <a:pt x="312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3"/>
            <p:cNvSpPr/>
            <p:nvPr/>
          </p:nvSpPr>
          <p:spPr>
            <a:xfrm>
              <a:off x="8092951" y="3156878"/>
              <a:ext cx="24993" cy="46291"/>
            </a:xfrm>
            <a:custGeom>
              <a:avLst/>
              <a:gdLst/>
              <a:ahLst/>
              <a:cxnLst/>
              <a:rect l="l" t="t" r="r" b="b"/>
              <a:pathLst>
                <a:path w="1028" h="1904" extrusionOk="0">
                  <a:moveTo>
                    <a:pt x="609" y="0"/>
                  </a:moveTo>
                  <a:cubicBezTo>
                    <a:pt x="554" y="0"/>
                    <a:pt x="501" y="30"/>
                    <a:pt x="457" y="100"/>
                  </a:cubicBezTo>
                  <a:cubicBezTo>
                    <a:pt x="183" y="283"/>
                    <a:pt x="1" y="488"/>
                    <a:pt x="1" y="853"/>
                  </a:cubicBezTo>
                  <a:cubicBezTo>
                    <a:pt x="1" y="853"/>
                    <a:pt x="1" y="894"/>
                    <a:pt x="28" y="894"/>
                  </a:cubicBezTo>
                  <a:cubicBezTo>
                    <a:pt x="41" y="894"/>
                    <a:pt x="61" y="884"/>
                    <a:pt x="92" y="853"/>
                  </a:cubicBezTo>
                  <a:cubicBezTo>
                    <a:pt x="183" y="853"/>
                    <a:pt x="274" y="762"/>
                    <a:pt x="366" y="671"/>
                  </a:cubicBezTo>
                  <a:cubicBezTo>
                    <a:pt x="366" y="762"/>
                    <a:pt x="366" y="944"/>
                    <a:pt x="457" y="1059"/>
                  </a:cubicBezTo>
                  <a:cubicBezTo>
                    <a:pt x="457" y="1333"/>
                    <a:pt x="571" y="1629"/>
                    <a:pt x="662" y="1903"/>
                  </a:cubicBezTo>
                  <a:lnTo>
                    <a:pt x="754" y="1903"/>
                  </a:lnTo>
                  <a:cubicBezTo>
                    <a:pt x="845" y="1333"/>
                    <a:pt x="1028" y="762"/>
                    <a:pt x="845" y="191"/>
                  </a:cubicBezTo>
                  <a:cubicBezTo>
                    <a:pt x="789" y="78"/>
                    <a:pt x="697" y="0"/>
                    <a:pt x="6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3"/>
            <p:cNvSpPr/>
            <p:nvPr/>
          </p:nvSpPr>
          <p:spPr>
            <a:xfrm>
              <a:off x="6989722" y="3129745"/>
              <a:ext cx="51081" cy="75636"/>
            </a:xfrm>
            <a:custGeom>
              <a:avLst/>
              <a:gdLst/>
              <a:ahLst/>
              <a:cxnLst/>
              <a:rect l="l" t="t" r="r" b="b"/>
              <a:pathLst>
                <a:path w="2101" h="3111" extrusionOk="0">
                  <a:moveTo>
                    <a:pt x="1033" y="0"/>
                  </a:moveTo>
                  <a:cubicBezTo>
                    <a:pt x="754" y="0"/>
                    <a:pt x="463" y="37"/>
                    <a:pt x="183" y="75"/>
                  </a:cubicBezTo>
                  <a:cubicBezTo>
                    <a:pt x="92" y="75"/>
                    <a:pt x="1" y="257"/>
                    <a:pt x="1" y="349"/>
                  </a:cubicBezTo>
                  <a:cubicBezTo>
                    <a:pt x="92" y="919"/>
                    <a:pt x="183" y="1399"/>
                    <a:pt x="183" y="1969"/>
                  </a:cubicBezTo>
                  <a:cubicBezTo>
                    <a:pt x="183" y="2357"/>
                    <a:pt x="183" y="2837"/>
                    <a:pt x="389" y="3110"/>
                  </a:cubicBezTo>
                  <a:lnTo>
                    <a:pt x="480" y="3110"/>
                  </a:lnTo>
                  <a:cubicBezTo>
                    <a:pt x="754" y="2837"/>
                    <a:pt x="663" y="2357"/>
                    <a:pt x="663" y="1969"/>
                  </a:cubicBezTo>
                  <a:lnTo>
                    <a:pt x="663" y="1695"/>
                  </a:lnTo>
                  <a:cubicBezTo>
                    <a:pt x="857" y="1787"/>
                    <a:pt x="1096" y="1809"/>
                    <a:pt x="1336" y="1809"/>
                  </a:cubicBezTo>
                  <a:cubicBezTo>
                    <a:pt x="1576" y="1809"/>
                    <a:pt x="1815" y="1787"/>
                    <a:pt x="2009" y="1787"/>
                  </a:cubicBezTo>
                  <a:lnTo>
                    <a:pt x="2009" y="1695"/>
                  </a:lnTo>
                  <a:cubicBezTo>
                    <a:pt x="1713" y="1604"/>
                    <a:pt x="1439" y="1490"/>
                    <a:pt x="1233" y="1399"/>
                  </a:cubicBezTo>
                  <a:lnTo>
                    <a:pt x="571" y="1399"/>
                  </a:lnTo>
                  <a:lnTo>
                    <a:pt x="571" y="554"/>
                  </a:lnTo>
                  <a:cubicBezTo>
                    <a:pt x="680" y="533"/>
                    <a:pt x="789" y="527"/>
                    <a:pt x="898" y="527"/>
                  </a:cubicBezTo>
                  <a:cubicBezTo>
                    <a:pt x="1094" y="527"/>
                    <a:pt x="1293" y="548"/>
                    <a:pt x="1501" y="548"/>
                  </a:cubicBezTo>
                  <a:cubicBezTo>
                    <a:pt x="1692" y="548"/>
                    <a:pt x="1890" y="530"/>
                    <a:pt x="2101" y="463"/>
                  </a:cubicBezTo>
                  <a:lnTo>
                    <a:pt x="2101" y="349"/>
                  </a:lnTo>
                  <a:cubicBezTo>
                    <a:pt x="1817" y="78"/>
                    <a:pt x="1438" y="0"/>
                    <a:pt x="10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3"/>
            <p:cNvSpPr/>
            <p:nvPr/>
          </p:nvSpPr>
          <p:spPr>
            <a:xfrm>
              <a:off x="7040778" y="3192058"/>
              <a:ext cx="34426" cy="50740"/>
            </a:xfrm>
            <a:custGeom>
              <a:avLst/>
              <a:gdLst/>
              <a:ahLst/>
              <a:cxnLst/>
              <a:rect l="l" t="t" r="r" b="b"/>
              <a:pathLst>
                <a:path w="1416" h="2087" extrusionOk="0">
                  <a:moveTo>
                    <a:pt x="449" y="0"/>
                  </a:moveTo>
                  <a:cubicBezTo>
                    <a:pt x="295" y="0"/>
                    <a:pt x="145" y="103"/>
                    <a:pt x="92" y="274"/>
                  </a:cubicBezTo>
                  <a:cubicBezTo>
                    <a:pt x="1" y="274"/>
                    <a:pt x="1" y="274"/>
                    <a:pt x="92" y="365"/>
                  </a:cubicBezTo>
                  <a:cubicBezTo>
                    <a:pt x="183" y="456"/>
                    <a:pt x="275" y="456"/>
                    <a:pt x="366" y="456"/>
                  </a:cubicBezTo>
                  <a:cubicBezTo>
                    <a:pt x="366" y="456"/>
                    <a:pt x="366" y="547"/>
                    <a:pt x="275" y="639"/>
                  </a:cubicBezTo>
                  <a:cubicBezTo>
                    <a:pt x="183" y="935"/>
                    <a:pt x="183" y="1118"/>
                    <a:pt x="183" y="1415"/>
                  </a:cubicBezTo>
                  <a:cubicBezTo>
                    <a:pt x="183" y="1920"/>
                    <a:pt x="440" y="2086"/>
                    <a:pt x="780" y="2086"/>
                  </a:cubicBezTo>
                  <a:cubicBezTo>
                    <a:pt x="948" y="2086"/>
                    <a:pt x="1136" y="2046"/>
                    <a:pt x="1325" y="1985"/>
                  </a:cubicBezTo>
                  <a:cubicBezTo>
                    <a:pt x="1416" y="1985"/>
                    <a:pt x="1416" y="1894"/>
                    <a:pt x="1416" y="1894"/>
                  </a:cubicBezTo>
                  <a:cubicBezTo>
                    <a:pt x="1233" y="1780"/>
                    <a:pt x="1051" y="1597"/>
                    <a:pt x="937" y="1597"/>
                  </a:cubicBezTo>
                  <a:cubicBezTo>
                    <a:pt x="845" y="1597"/>
                    <a:pt x="663" y="1506"/>
                    <a:pt x="663" y="1506"/>
                  </a:cubicBezTo>
                  <a:cubicBezTo>
                    <a:pt x="571" y="1324"/>
                    <a:pt x="663" y="1027"/>
                    <a:pt x="754" y="844"/>
                  </a:cubicBezTo>
                  <a:cubicBezTo>
                    <a:pt x="845" y="639"/>
                    <a:pt x="937" y="365"/>
                    <a:pt x="754" y="182"/>
                  </a:cubicBezTo>
                  <a:cubicBezTo>
                    <a:pt x="676" y="56"/>
                    <a:pt x="562" y="0"/>
                    <a:pt x="4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3"/>
            <p:cNvSpPr/>
            <p:nvPr/>
          </p:nvSpPr>
          <p:spPr>
            <a:xfrm>
              <a:off x="7271650" y="2669461"/>
              <a:ext cx="86018" cy="139578"/>
            </a:xfrm>
            <a:custGeom>
              <a:avLst/>
              <a:gdLst/>
              <a:ahLst/>
              <a:cxnLst/>
              <a:rect l="l" t="t" r="r" b="b"/>
              <a:pathLst>
                <a:path w="3538" h="5741" extrusionOk="0">
                  <a:moveTo>
                    <a:pt x="1563" y="1"/>
                  </a:moveTo>
                  <a:cubicBezTo>
                    <a:pt x="1145" y="1"/>
                    <a:pt x="731" y="53"/>
                    <a:pt x="297" y="176"/>
                  </a:cubicBezTo>
                  <a:cubicBezTo>
                    <a:pt x="114" y="176"/>
                    <a:pt x="0" y="358"/>
                    <a:pt x="0" y="450"/>
                  </a:cubicBezTo>
                  <a:cubicBezTo>
                    <a:pt x="205" y="1408"/>
                    <a:pt x="388" y="2276"/>
                    <a:pt x="479" y="3212"/>
                  </a:cubicBezTo>
                  <a:cubicBezTo>
                    <a:pt x="479" y="3988"/>
                    <a:pt x="479" y="4832"/>
                    <a:pt x="571" y="5700"/>
                  </a:cubicBezTo>
                  <a:cubicBezTo>
                    <a:pt x="571" y="5700"/>
                    <a:pt x="621" y="5740"/>
                    <a:pt x="655" y="5740"/>
                  </a:cubicBezTo>
                  <a:cubicBezTo>
                    <a:pt x="672" y="5740"/>
                    <a:pt x="685" y="5730"/>
                    <a:pt x="685" y="5700"/>
                  </a:cubicBezTo>
                  <a:cubicBezTo>
                    <a:pt x="1050" y="4924"/>
                    <a:pt x="959" y="3988"/>
                    <a:pt x="959" y="3212"/>
                  </a:cubicBezTo>
                  <a:lnTo>
                    <a:pt x="959" y="3120"/>
                  </a:lnTo>
                  <a:cubicBezTo>
                    <a:pt x="1046" y="3147"/>
                    <a:pt x="1138" y="3158"/>
                    <a:pt x="1234" y="3158"/>
                  </a:cubicBezTo>
                  <a:cubicBezTo>
                    <a:pt x="1464" y="3158"/>
                    <a:pt x="1708" y="3094"/>
                    <a:pt x="1917" y="3029"/>
                  </a:cubicBezTo>
                  <a:cubicBezTo>
                    <a:pt x="2488" y="2938"/>
                    <a:pt x="2853" y="2938"/>
                    <a:pt x="3424" y="2732"/>
                  </a:cubicBezTo>
                  <a:cubicBezTo>
                    <a:pt x="3538" y="2641"/>
                    <a:pt x="3538" y="2641"/>
                    <a:pt x="3424" y="2550"/>
                  </a:cubicBezTo>
                  <a:cubicBezTo>
                    <a:pt x="2967" y="2458"/>
                    <a:pt x="2488" y="2458"/>
                    <a:pt x="2009" y="2458"/>
                  </a:cubicBezTo>
                  <a:cubicBezTo>
                    <a:pt x="1712" y="2550"/>
                    <a:pt x="1255" y="2550"/>
                    <a:pt x="959" y="2732"/>
                  </a:cubicBezTo>
                  <a:cubicBezTo>
                    <a:pt x="867" y="2070"/>
                    <a:pt x="776" y="1317"/>
                    <a:pt x="685" y="655"/>
                  </a:cubicBezTo>
                  <a:cubicBezTo>
                    <a:pt x="1529" y="450"/>
                    <a:pt x="2488" y="450"/>
                    <a:pt x="3333" y="450"/>
                  </a:cubicBezTo>
                  <a:cubicBezTo>
                    <a:pt x="3424" y="450"/>
                    <a:pt x="3424" y="358"/>
                    <a:pt x="3424" y="267"/>
                  </a:cubicBezTo>
                  <a:cubicBezTo>
                    <a:pt x="2754" y="106"/>
                    <a:pt x="2155" y="1"/>
                    <a:pt x="15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3"/>
            <p:cNvSpPr/>
            <p:nvPr/>
          </p:nvSpPr>
          <p:spPr>
            <a:xfrm>
              <a:off x="7350447" y="2761338"/>
              <a:ext cx="29977" cy="62240"/>
            </a:xfrm>
            <a:custGeom>
              <a:avLst/>
              <a:gdLst/>
              <a:ahLst/>
              <a:cxnLst/>
              <a:rect l="l" t="t" r="r" b="b"/>
              <a:pathLst>
                <a:path w="1233" h="2560" extrusionOk="0">
                  <a:moveTo>
                    <a:pt x="979" y="1"/>
                  </a:moveTo>
                  <a:cubicBezTo>
                    <a:pt x="905" y="1"/>
                    <a:pt x="825" y="31"/>
                    <a:pt x="753" y="95"/>
                  </a:cubicBezTo>
                  <a:cubicBezTo>
                    <a:pt x="480" y="300"/>
                    <a:pt x="183" y="483"/>
                    <a:pt x="0" y="779"/>
                  </a:cubicBezTo>
                  <a:cubicBezTo>
                    <a:pt x="0" y="871"/>
                    <a:pt x="0" y="871"/>
                    <a:pt x="92" y="962"/>
                  </a:cubicBezTo>
                  <a:cubicBezTo>
                    <a:pt x="297" y="962"/>
                    <a:pt x="388" y="871"/>
                    <a:pt x="571" y="779"/>
                  </a:cubicBezTo>
                  <a:lnTo>
                    <a:pt x="571" y="779"/>
                  </a:lnTo>
                  <a:cubicBezTo>
                    <a:pt x="571" y="962"/>
                    <a:pt x="480" y="1053"/>
                    <a:pt x="480" y="1236"/>
                  </a:cubicBezTo>
                  <a:cubicBezTo>
                    <a:pt x="480" y="1715"/>
                    <a:pt x="480" y="2012"/>
                    <a:pt x="662" y="2491"/>
                  </a:cubicBezTo>
                  <a:cubicBezTo>
                    <a:pt x="662" y="2537"/>
                    <a:pt x="685" y="2560"/>
                    <a:pt x="708" y="2560"/>
                  </a:cubicBezTo>
                  <a:cubicBezTo>
                    <a:pt x="731" y="2560"/>
                    <a:pt x="753" y="2537"/>
                    <a:pt x="753" y="2491"/>
                  </a:cubicBezTo>
                  <a:cubicBezTo>
                    <a:pt x="959" y="2103"/>
                    <a:pt x="1050" y="1806"/>
                    <a:pt x="1050" y="1441"/>
                  </a:cubicBezTo>
                  <a:cubicBezTo>
                    <a:pt x="1142" y="1053"/>
                    <a:pt x="1233" y="665"/>
                    <a:pt x="1233" y="300"/>
                  </a:cubicBezTo>
                  <a:cubicBezTo>
                    <a:pt x="1233" y="107"/>
                    <a:pt x="1117" y="1"/>
                    <a:pt x="9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3"/>
            <p:cNvSpPr/>
            <p:nvPr/>
          </p:nvSpPr>
          <p:spPr>
            <a:xfrm>
              <a:off x="7415361" y="2683149"/>
              <a:ext cx="97153" cy="120809"/>
            </a:xfrm>
            <a:custGeom>
              <a:avLst/>
              <a:gdLst/>
              <a:ahLst/>
              <a:cxnLst/>
              <a:rect l="l" t="t" r="r" b="b"/>
              <a:pathLst>
                <a:path w="3996" h="4969" extrusionOk="0">
                  <a:moveTo>
                    <a:pt x="3219" y="1"/>
                  </a:moveTo>
                  <a:cubicBezTo>
                    <a:pt x="2945" y="457"/>
                    <a:pt x="2763" y="1028"/>
                    <a:pt x="2557" y="1507"/>
                  </a:cubicBezTo>
                  <a:cubicBezTo>
                    <a:pt x="2192" y="1599"/>
                    <a:pt x="1895" y="1599"/>
                    <a:pt x="1713" y="1599"/>
                  </a:cubicBezTo>
                  <a:cubicBezTo>
                    <a:pt x="1507" y="1599"/>
                    <a:pt x="1" y="1599"/>
                    <a:pt x="183" y="1987"/>
                  </a:cubicBezTo>
                  <a:cubicBezTo>
                    <a:pt x="260" y="2111"/>
                    <a:pt x="489" y="2147"/>
                    <a:pt x="751" y="2147"/>
                  </a:cubicBezTo>
                  <a:cubicBezTo>
                    <a:pt x="1114" y="2147"/>
                    <a:pt x="1540" y="2078"/>
                    <a:pt x="1713" y="2078"/>
                  </a:cubicBezTo>
                  <a:lnTo>
                    <a:pt x="2283" y="2078"/>
                  </a:lnTo>
                  <a:cubicBezTo>
                    <a:pt x="2283" y="2169"/>
                    <a:pt x="2192" y="2375"/>
                    <a:pt x="2078" y="2466"/>
                  </a:cubicBezTo>
                  <a:cubicBezTo>
                    <a:pt x="2078" y="2557"/>
                    <a:pt x="1987" y="2649"/>
                    <a:pt x="1987" y="2740"/>
                  </a:cubicBezTo>
                  <a:cubicBezTo>
                    <a:pt x="1416" y="2740"/>
                    <a:pt x="937" y="2740"/>
                    <a:pt x="480" y="2945"/>
                  </a:cubicBezTo>
                  <a:cubicBezTo>
                    <a:pt x="754" y="3219"/>
                    <a:pt x="1233" y="3219"/>
                    <a:pt x="1713" y="3219"/>
                  </a:cubicBezTo>
                  <a:cubicBezTo>
                    <a:pt x="1416" y="3790"/>
                    <a:pt x="1142" y="4269"/>
                    <a:pt x="1142" y="4840"/>
                  </a:cubicBezTo>
                  <a:cubicBezTo>
                    <a:pt x="1142" y="4904"/>
                    <a:pt x="1233" y="4969"/>
                    <a:pt x="1287" y="4969"/>
                  </a:cubicBezTo>
                  <a:cubicBezTo>
                    <a:pt x="1309" y="4969"/>
                    <a:pt x="1325" y="4958"/>
                    <a:pt x="1325" y="4931"/>
                  </a:cubicBezTo>
                  <a:cubicBezTo>
                    <a:pt x="1713" y="4452"/>
                    <a:pt x="1987" y="3881"/>
                    <a:pt x="2283" y="3219"/>
                  </a:cubicBezTo>
                  <a:lnTo>
                    <a:pt x="2375" y="3219"/>
                  </a:lnTo>
                  <a:cubicBezTo>
                    <a:pt x="2763" y="3219"/>
                    <a:pt x="3904" y="3219"/>
                    <a:pt x="3995" y="2740"/>
                  </a:cubicBezTo>
                  <a:lnTo>
                    <a:pt x="3995" y="2557"/>
                  </a:lnTo>
                  <a:cubicBezTo>
                    <a:pt x="3893" y="2512"/>
                    <a:pt x="3818" y="2489"/>
                    <a:pt x="3747" y="2489"/>
                  </a:cubicBezTo>
                  <a:cubicBezTo>
                    <a:pt x="3676" y="2489"/>
                    <a:pt x="3607" y="2512"/>
                    <a:pt x="3516" y="2557"/>
                  </a:cubicBezTo>
                  <a:cubicBezTo>
                    <a:pt x="3219" y="2649"/>
                    <a:pt x="2854" y="2740"/>
                    <a:pt x="2466" y="2740"/>
                  </a:cubicBezTo>
                  <a:cubicBezTo>
                    <a:pt x="2466" y="2557"/>
                    <a:pt x="2557" y="2466"/>
                    <a:pt x="2557" y="2375"/>
                  </a:cubicBezTo>
                  <a:cubicBezTo>
                    <a:pt x="2649" y="2283"/>
                    <a:pt x="2649" y="2169"/>
                    <a:pt x="2763" y="2078"/>
                  </a:cubicBezTo>
                  <a:cubicBezTo>
                    <a:pt x="2884" y="2078"/>
                    <a:pt x="3047" y="2119"/>
                    <a:pt x="3202" y="2119"/>
                  </a:cubicBezTo>
                  <a:cubicBezTo>
                    <a:pt x="3280" y="2119"/>
                    <a:pt x="3356" y="2108"/>
                    <a:pt x="3425" y="2078"/>
                  </a:cubicBezTo>
                  <a:cubicBezTo>
                    <a:pt x="3516" y="2078"/>
                    <a:pt x="3607" y="1895"/>
                    <a:pt x="3607" y="1804"/>
                  </a:cubicBezTo>
                  <a:cubicBezTo>
                    <a:pt x="3425" y="1599"/>
                    <a:pt x="3219" y="1599"/>
                    <a:pt x="2945" y="1507"/>
                  </a:cubicBezTo>
                  <a:cubicBezTo>
                    <a:pt x="3128" y="1028"/>
                    <a:pt x="3333" y="572"/>
                    <a:pt x="33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3"/>
            <p:cNvSpPr/>
            <p:nvPr/>
          </p:nvSpPr>
          <p:spPr>
            <a:xfrm>
              <a:off x="7549104" y="2663383"/>
              <a:ext cx="74396" cy="125793"/>
            </a:xfrm>
            <a:custGeom>
              <a:avLst/>
              <a:gdLst/>
              <a:ahLst/>
              <a:cxnLst/>
              <a:rect l="l" t="t" r="r" b="b"/>
              <a:pathLst>
                <a:path w="3060" h="5174" extrusionOk="0">
                  <a:moveTo>
                    <a:pt x="1034" y="0"/>
                  </a:moveTo>
                  <a:cubicBezTo>
                    <a:pt x="756" y="0"/>
                    <a:pt x="480" y="11"/>
                    <a:pt x="206" y="38"/>
                  </a:cubicBezTo>
                  <a:cubicBezTo>
                    <a:pt x="115" y="38"/>
                    <a:pt x="1" y="129"/>
                    <a:pt x="1" y="335"/>
                  </a:cubicBezTo>
                  <a:cubicBezTo>
                    <a:pt x="1" y="1179"/>
                    <a:pt x="115" y="2046"/>
                    <a:pt x="115" y="2891"/>
                  </a:cubicBezTo>
                  <a:lnTo>
                    <a:pt x="115" y="4329"/>
                  </a:lnTo>
                  <a:cubicBezTo>
                    <a:pt x="115" y="4512"/>
                    <a:pt x="115" y="4900"/>
                    <a:pt x="1" y="5082"/>
                  </a:cubicBezTo>
                  <a:cubicBezTo>
                    <a:pt x="1" y="5174"/>
                    <a:pt x="115" y="5174"/>
                    <a:pt x="115" y="5174"/>
                  </a:cubicBezTo>
                  <a:cubicBezTo>
                    <a:pt x="685" y="4991"/>
                    <a:pt x="571" y="4032"/>
                    <a:pt x="571" y="3553"/>
                  </a:cubicBezTo>
                  <a:lnTo>
                    <a:pt x="571" y="2320"/>
                  </a:lnTo>
                  <a:cubicBezTo>
                    <a:pt x="777" y="2412"/>
                    <a:pt x="1142" y="2412"/>
                    <a:pt x="1439" y="2412"/>
                  </a:cubicBezTo>
                  <a:cubicBezTo>
                    <a:pt x="1918" y="2412"/>
                    <a:pt x="2397" y="2320"/>
                    <a:pt x="2968" y="2138"/>
                  </a:cubicBezTo>
                  <a:lnTo>
                    <a:pt x="2968" y="2046"/>
                  </a:lnTo>
                  <a:cubicBezTo>
                    <a:pt x="2632" y="1982"/>
                    <a:pt x="2296" y="1907"/>
                    <a:pt x="1960" y="1907"/>
                  </a:cubicBezTo>
                  <a:cubicBezTo>
                    <a:pt x="1817" y="1907"/>
                    <a:pt x="1673" y="1921"/>
                    <a:pt x="1530" y="1955"/>
                  </a:cubicBezTo>
                  <a:cubicBezTo>
                    <a:pt x="1347" y="1955"/>
                    <a:pt x="1114" y="1904"/>
                    <a:pt x="891" y="1904"/>
                  </a:cubicBezTo>
                  <a:cubicBezTo>
                    <a:pt x="779" y="1904"/>
                    <a:pt x="670" y="1917"/>
                    <a:pt x="571" y="1955"/>
                  </a:cubicBezTo>
                  <a:cubicBezTo>
                    <a:pt x="480" y="1476"/>
                    <a:pt x="480" y="996"/>
                    <a:pt x="480" y="517"/>
                  </a:cubicBezTo>
                  <a:cubicBezTo>
                    <a:pt x="914" y="517"/>
                    <a:pt x="1342" y="563"/>
                    <a:pt x="1770" y="563"/>
                  </a:cubicBezTo>
                  <a:cubicBezTo>
                    <a:pt x="2198" y="563"/>
                    <a:pt x="2626" y="517"/>
                    <a:pt x="3059" y="335"/>
                  </a:cubicBezTo>
                  <a:lnTo>
                    <a:pt x="3059" y="129"/>
                  </a:lnTo>
                  <a:cubicBezTo>
                    <a:pt x="2381" y="65"/>
                    <a:pt x="1704" y="0"/>
                    <a:pt x="10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7614043" y="2769872"/>
              <a:ext cx="34986" cy="44832"/>
            </a:xfrm>
            <a:custGeom>
              <a:avLst/>
              <a:gdLst/>
              <a:ahLst/>
              <a:cxnLst/>
              <a:rect l="l" t="t" r="r" b="b"/>
              <a:pathLst>
                <a:path w="1439" h="1844" extrusionOk="0">
                  <a:moveTo>
                    <a:pt x="722" y="0"/>
                  </a:moveTo>
                  <a:cubicBezTo>
                    <a:pt x="474" y="0"/>
                    <a:pt x="240" y="143"/>
                    <a:pt x="297" y="428"/>
                  </a:cubicBezTo>
                  <a:cubicBezTo>
                    <a:pt x="358" y="428"/>
                    <a:pt x="540" y="378"/>
                    <a:pt x="655" y="378"/>
                  </a:cubicBezTo>
                  <a:cubicBezTo>
                    <a:pt x="713" y="378"/>
                    <a:pt x="754" y="390"/>
                    <a:pt x="754" y="428"/>
                  </a:cubicBezTo>
                  <a:cubicBezTo>
                    <a:pt x="754" y="520"/>
                    <a:pt x="662" y="702"/>
                    <a:pt x="662" y="794"/>
                  </a:cubicBezTo>
                  <a:cubicBezTo>
                    <a:pt x="571" y="999"/>
                    <a:pt x="388" y="1273"/>
                    <a:pt x="183" y="1455"/>
                  </a:cubicBezTo>
                  <a:cubicBezTo>
                    <a:pt x="0" y="1570"/>
                    <a:pt x="183" y="1752"/>
                    <a:pt x="297" y="1752"/>
                  </a:cubicBezTo>
                  <a:cubicBezTo>
                    <a:pt x="480" y="1752"/>
                    <a:pt x="662" y="1752"/>
                    <a:pt x="868" y="1843"/>
                  </a:cubicBezTo>
                  <a:lnTo>
                    <a:pt x="1324" y="1843"/>
                  </a:lnTo>
                  <a:cubicBezTo>
                    <a:pt x="1324" y="1843"/>
                    <a:pt x="1438" y="1752"/>
                    <a:pt x="1324" y="1752"/>
                  </a:cubicBezTo>
                  <a:cubicBezTo>
                    <a:pt x="1233" y="1455"/>
                    <a:pt x="959" y="1364"/>
                    <a:pt x="754" y="1364"/>
                  </a:cubicBezTo>
                  <a:cubicBezTo>
                    <a:pt x="959" y="1090"/>
                    <a:pt x="1142" y="794"/>
                    <a:pt x="1233" y="428"/>
                  </a:cubicBezTo>
                  <a:cubicBezTo>
                    <a:pt x="1233" y="143"/>
                    <a:pt x="970" y="0"/>
                    <a:pt x="7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33"/>
          <p:cNvGrpSpPr/>
          <p:nvPr/>
        </p:nvGrpSpPr>
        <p:grpSpPr>
          <a:xfrm>
            <a:off x="736010" y="3043767"/>
            <a:ext cx="1184152" cy="792154"/>
            <a:chOff x="3748129" y="1620527"/>
            <a:chExt cx="753853" cy="504299"/>
          </a:xfrm>
        </p:grpSpPr>
        <p:sp>
          <p:nvSpPr>
            <p:cNvPr id="329" name="Google Shape;329;p33"/>
            <p:cNvSpPr/>
            <p:nvPr/>
          </p:nvSpPr>
          <p:spPr>
            <a:xfrm>
              <a:off x="3748129" y="1829042"/>
              <a:ext cx="753853" cy="5910"/>
            </a:xfrm>
            <a:custGeom>
              <a:avLst/>
              <a:gdLst/>
              <a:ahLst/>
              <a:cxnLst/>
              <a:rect l="l" t="t" r="r" b="b"/>
              <a:pathLst>
                <a:path w="16326" h="128" extrusionOk="0">
                  <a:moveTo>
                    <a:pt x="96" y="0"/>
                  </a:moveTo>
                  <a:cubicBezTo>
                    <a:pt x="32" y="0"/>
                    <a:pt x="0" y="128"/>
                    <a:pt x="96" y="128"/>
                  </a:cubicBezTo>
                  <a:lnTo>
                    <a:pt x="16222" y="128"/>
                  </a:lnTo>
                  <a:cubicBezTo>
                    <a:pt x="16325" y="128"/>
                    <a:pt x="16325" y="0"/>
                    <a:pt x="162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30" name="Google Shape;330;p33"/>
            <p:cNvSpPr/>
            <p:nvPr/>
          </p:nvSpPr>
          <p:spPr>
            <a:xfrm>
              <a:off x="4008450" y="1635348"/>
              <a:ext cx="6280" cy="478973"/>
            </a:xfrm>
            <a:custGeom>
              <a:avLst/>
              <a:gdLst/>
              <a:ahLst/>
              <a:cxnLst/>
              <a:rect l="l" t="t" r="r" b="b"/>
              <a:pathLst>
                <a:path w="136" h="10373" extrusionOk="0">
                  <a:moveTo>
                    <a:pt x="68" y="0"/>
                  </a:moveTo>
                  <a:cubicBezTo>
                    <a:pt x="34" y="0"/>
                    <a:pt x="1" y="26"/>
                    <a:pt x="1" y="78"/>
                  </a:cubicBezTo>
                  <a:lnTo>
                    <a:pt x="1" y="10295"/>
                  </a:lnTo>
                  <a:cubicBezTo>
                    <a:pt x="1" y="10347"/>
                    <a:pt x="34" y="10373"/>
                    <a:pt x="68" y="10373"/>
                  </a:cubicBezTo>
                  <a:cubicBezTo>
                    <a:pt x="102" y="10373"/>
                    <a:pt x="136" y="10347"/>
                    <a:pt x="136" y="10295"/>
                  </a:cubicBezTo>
                  <a:lnTo>
                    <a:pt x="136" y="78"/>
                  </a:lnTo>
                  <a:cubicBezTo>
                    <a:pt x="136" y="26"/>
                    <a:pt x="102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31" name="Google Shape;331;p33"/>
            <p:cNvSpPr/>
            <p:nvPr/>
          </p:nvSpPr>
          <p:spPr>
            <a:xfrm>
              <a:off x="3843014" y="1699389"/>
              <a:ext cx="347882" cy="321886"/>
            </a:xfrm>
            <a:custGeom>
              <a:avLst/>
              <a:gdLst/>
              <a:ahLst/>
              <a:cxnLst/>
              <a:rect l="l" t="t" r="r" b="b"/>
              <a:pathLst>
                <a:path w="7534" h="6971" extrusionOk="0">
                  <a:moveTo>
                    <a:pt x="398" y="1"/>
                  </a:moveTo>
                  <a:cubicBezTo>
                    <a:pt x="372" y="1"/>
                    <a:pt x="346" y="15"/>
                    <a:pt x="334" y="53"/>
                  </a:cubicBezTo>
                  <a:cubicBezTo>
                    <a:pt x="0" y="1215"/>
                    <a:pt x="135" y="2410"/>
                    <a:pt x="565" y="3533"/>
                  </a:cubicBezTo>
                  <a:cubicBezTo>
                    <a:pt x="764" y="4066"/>
                    <a:pt x="1027" y="4600"/>
                    <a:pt x="1330" y="5094"/>
                  </a:cubicBezTo>
                  <a:cubicBezTo>
                    <a:pt x="1625" y="5555"/>
                    <a:pt x="1895" y="6025"/>
                    <a:pt x="2293" y="6392"/>
                  </a:cubicBezTo>
                  <a:cubicBezTo>
                    <a:pt x="2695" y="6801"/>
                    <a:pt x="3132" y="6970"/>
                    <a:pt x="3574" y="6970"/>
                  </a:cubicBezTo>
                  <a:cubicBezTo>
                    <a:pt x="4885" y="6970"/>
                    <a:pt x="6235" y="5481"/>
                    <a:pt x="6801" y="4361"/>
                  </a:cubicBezTo>
                  <a:cubicBezTo>
                    <a:pt x="7334" y="3366"/>
                    <a:pt x="7533" y="2243"/>
                    <a:pt x="7438" y="1112"/>
                  </a:cubicBezTo>
                  <a:cubicBezTo>
                    <a:pt x="7418" y="1064"/>
                    <a:pt x="7376" y="1040"/>
                    <a:pt x="7339" y="1040"/>
                  </a:cubicBezTo>
                  <a:cubicBezTo>
                    <a:pt x="7302" y="1040"/>
                    <a:pt x="7271" y="1064"/>
                    <a:pt x="7271" y="1112"/>
                  </a:cubicBezTo>
                  <a:cubicBezTo>
                    <a:pt x="7470" y="2936"/>
                    <a:pt x="6737" y="4831"/>
                    <a:pt x="5312" y="6025"/>
                  </a:cubicBezTo>
                  <a:cubicBezTo>
                    <a:pt x="4945" y="6320"/>
                    <a:pt x="4515" y="6623"/>
                    <a:pt x="4014" y="6790"/>
                  </a:cubicBezTo>
                  <a:cubicBezTo>
                    <a:pt x="3870" y="6831"/>
                    <a:pt x="3727" y="6851"/>
                    <a:pt x="3588" y="6851"/>
                  </a:cubicBezTo>
                  <a:cubicBezTo>
                    <a:pt x="3187" y="6851"/>
                    <a:pt x="2811" y="6687"/>
                    <a:pt x="2493" y="6392"/>
                  </a:cubicBezTo>
                  <a:cubicBezTo>
                    <a:pt x="2126" y="6057"/>
                    <a:pt x="1863" y="5659"/>
                    <a:pt x="1593" y="5229"/>
                  </a:cubicBezTo>
                  <a:cubicBezTo>
                    <a:pt x="1298" y="4799"/>
                    <a:pt x="1067" y="4329"/>
                    <a:pt x="828" y="3835"/>
                  </a:cubicBezTo>
                  <a:cubicBezTo>
                    <a:pt x="334" y="2673"/>
                    <a:pt x="104" y="1343"/>
                    <a:pt x="470" y="85"/>
                  </a:cubicBezTo>
                  <a:cubicBezTo>
                    <a:pt x="490" y="44"/>
                    <a:pt x="443" y="1"/>
                    <a:pt x="39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32" name="Google Shape;332;p33"/>
            <p:cNvSpPr/>
            <p:nvPr/>
          </p:nvSpPr>
          <p:spPr>
            <a:xfrm>
              <a:off x="3935636" y="1620527"/>
              <a:ext cx="60720" cy="88148"/>
            </a:xfrm>
            <a:custGeom>
              <a:avLst/>
              <a:gdLst/>
              <a:ahLst/>
              <a:cxnLst/>
              <a:rect l="l" t="t" r="r" b="b"/>
              <a:pathLst>
                <a:path w="1315" h="1909" extrusionOk="0">
                  <a:moveTo>
                    <a:pt x="885" y="1"/>
                  </a:moveTo>
                  <a:cubicBezTo>
                    <a:pt x="853" y="1"/>
                    <a:pt x="813" y="33"/>
                    <a:pt x="813" y="96"/>
                  </a:cubicBezTo>
                  <a:cubicBezTo>
                    <a:pt x="813" y="232"/>
                    <a:pt x="917" y="630"/>
                    <a:pt x="654" y="630"/>
                  </a:cubicBezTo>
                  <a:cubicBezTo>
                    <a:pt x="518" y="598"/>
                    <a:pt x="256" y="335"/>
                    <a:pt x="152" y="200"/>
                  </a:cubicBezTo>
                  <a:cubicBezTo>
                    <a:pt x="138" y="186"/>
                    <a:pt x="122" y="179"/>
                    <a:pt x="106" y="179"/>
                  </a:cubicBezTo>
                  <a:cubicBezTo>
                    <a:pt x="51" y="179"/>
                    <a:pt x="1" y="255"/>
                    <a:pt x="57" y="335"/>
                  </a:cubicBezTo>
                  <a:cubicBezTo>
                    <a:pt x="171" y="450"/>
                    <a:pt x="533" y="844"/>
                    <a:pt x="778" y="844"/>
                  </a:cubicBezTo>
                  <a:cubicBezTo>
                    <a:pt x="791" y="844"/>
                    <a:pt x="805" y="843"/>
                    <a:pt x="818" y="840"/>
                  </a:cubicBezTo>
                  <a:lnTo>
                    <a:pt x="818" y="840"/>
                  </a:lnTo>
                  <a:cubicBezTo>
                    <a:pt x="741" y="1259"/>
                    <a:pt x="635" y="1734"/>
                    <a:pt x="614" y="1824"/>
                  </a:cubicBezTo>
                  <a:cubicBezTo>
                    <a:pt x="594" y="1865"/>
                    <a:pt x="654" y="1909"/>
                    <a:pt x="700" y="1909"/>
                  </a:cubicBezTo>
                  <a:cubicBezTo>
                    <a:pt x="727" y="1909"/>
                    <a:pt x="749" y="1894"/>
                    <a:pt x="749" y="1856"/>
                  </a:cubicBezTo>
                  <a:cubicBezTo>
                    <a:pt x="813" y="1625"/>
                    <a:pt x="1315" y="33"/>
                    <a:pt x="88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33" name="Google Shape;333;p33"/>
            <p:cNvSpPr/>
            <p:nvPr/>
          </p:nvSpPr>
          <p:spPr>
            <a:xfrm>
              <a:off x="4411999" y="1858731"/>
              <a:ext cx="52778" cy="40865"/>
            </a:xfrm>
            <a:custGeom>
              <a:avLst/>
              <a:gdLst/>
              <a:ahLst/>
              <a:cxnLst/>
              <a:rect l="l" t="t" r="r" b="b"/>
              <a:pathLst>
                <a:path w="1143" h="885" extrusionOk="0">
                  <a:moveTo>
                    <a:pt x="115" y="0"/>
                  </a:moveTo>
                  <a:cubicBezTo>
                    <a:pt x="58" y="0"/>
                    <a:pt x="1" y="88"/>
                    <a:pt x="52" y="114"/>
                  </a:cubicBezTo>
                  <a:cubicBezTo>
                    <a:pt x="355" y="384"/>
                    <a:pt x="649" y="615"/>
                    <a:pt x="984" y="878"/>
                  </a:cubicBezTo>
                  <a:cubicBezTo>
                    <a:pt x="993" y="883"/>
                    <a:pt x="1002" y="885"/>
                    <a:pt x="1012" y="885"/>
                  </a:cubicBezTo>
                  <a:cubicBezTo>
                    <a:pt x="1073" y="885"/>
                    <a:pt x="1142" y="810"/>
                    <a:pt x="1087" y="783"/>
                  </a:cubicBezTo>
                  <a:cubicBezTo>
                    <a:pt x="753" y="512"/>
                    <a:pt x="450" y="281"/>
                    <a:pt x="156" y="18"/>
                  </a:cubicBezTo>
                  <a:cubicBezTo>
                    <a:pt x="143" y="6"/>
                    <a:pt x="129" y="0"/>
                    <a:pt x="1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34" name="Google Shape;334;p33"/>
            <p:cNvSpPr/>
            <p:nvPr/>
          </p:nvSpPr>
          <p:spPr>
            <a:xfrm>
              <a:off x="4421787" y="1869258"/>
              <a:ext cx="33523" cy="31168"/>
            </a:xfrm>
            <a:custGeom>
              <a:avLst/>
              <a:gdLst/>
              <a:ahLst/>
              <a:cxnLst/>
              <a:rect l="l" t="t" r="r" b="b"/>
              <a:pathLst>
                <a:path w="726" h="675" extrusionOk="0">
                  <a:moveTo>
                    <a:pt x="621" y="0"/>
                  </a:moveTo>
                  <a:cubicBezTo>
                    <a:pt x="604" y="0"/>
                    <a:pt x="588" y="6"/>
                    <a:pt x="573" y="21"/>
                  </a:cubicBezTo>
                  <a:cubicBezTo>
                    <a:pt x="406" y="188"/>
                    <a:pt x="238" y="355"/>
                    <a:pt x="79" y="555"/>
                  </a:cubicBezTo>
                  <a:cubicBezTo>
                    <a:pt x="0" y="603"/>
                    <a:pt x="60" y="674"/>
                    <a:pt x="121" y="674"/>
                  </a:cubicBezTo>
                  <a:cubicBezTo>
                    <a:pt x="140" y="674"/>
                    <a:pt x="159" y="667"/>
                    <a:pt x="175" y="650"/>
                  </a:cubicBezTo>
                  <a:cubicBezTo>
                    <a:pt x="342" y="483"/>
                    <a:pt x="509" y="284"/>
                    <a:pt x="676" y="125"/>
                  </a:cubicBezTo>
                  <a:cubicBezTo>
                    <a:pt x="725" y="69"/>
                    <a:pt x="675" y="0"/>
                    <a:pt x="62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35" name="Google Shape;335;p33"/>
            <p:cNvSpPr/>
            <p:nvPr/>
          </p:nvSpPr>
          <p:spPr>
            <a:xfrm>
              <a:off x="3929033" y="2076943"/>
              <a:ext cx="66815" cy="47883"/>
            </a:xfrm>
            <a:custGeom>
              <a:avLst/>
              <a:gdLst/>
              <a:ahLst/>
              <a:cxnLst/>
              <a:rect l="l" t="t" r="r" b="b"/>
              <a:pathLst>
                <a:path w="1447" h="1037" extrusionOk="0">
                  <a:moveTo>
                    <a:pt x="491" y="0"/>
                  </a:moveTo>
                  <a:cubicBezTo>
                    <a:pt x="482" y="0"/>
                    <a:pt x="472" y="2"/>
                    <a:pt x="462" y="6"/>
                  </a:cubicBezTo>
                  <a:cubicBezTo>
                    <a:pt x="0" y="134"/>
                    <a:pt x="64" y="731"/>
                    <a:pt x="399" y="962"/>
                  </a:cubicBezTo>
                  <a:cubicBezTo>
                    <a:pt x="473" y="1010"/>
                    <a:pt x="549" y="1036"/>
                    <a:pt x="623" y="1036"/>
                  </a:cubicBezTo>
                  <a:cubicBezTo>
                    <a:pt x="707" y="1036"/>
                    <a:pt x="788" y="1002"/>
                    <a:pt x="861" y="930"/>
                  </a:cubicBezTo>
                  <a:cubicBezTo>
                    <a:pt x="984" y="827"/>
                    <a:pt x="1018" y="674"/>
                    <a:pt x="1020" y="519"/>
                  </a:cubicBezTo>
                  <a:lnTo>
                    <a:pt x="1020" y="519"/>
                  </a:lnTo>
                  <a:cubicBezTo>
                    <a:pt x="1105" y="597"/>
                    <a:pt x="1209" y="649"/>
                    <a:pt x="1322" y="667"/>
                  </a:cubicBezTo>
                  <a:cubicBezTo>
                    <a:pt x="1333" y="671"/>
                    <a:pt x="1343" y="672"/>
                    <a:pt x="1352" y="672"/>
                  </a:cubicBezTo>
                  <a:cubicBezTo>
                    <a:pt x="1431" y="672"/>
                    <a:pt x="1447" y="561"/>
                    <a:pt x="1354" y="532"/>
                  </a:cubicBezTo>
                  <a:cubicBezTo>
                    <a:pt x="1195" y="500"/>
                    <a:pt x="1060" y="405"/>
                    <a:pt x="996" y="237"/>
                  </a:cubicBezTo>
                  <a:cubicBezTo>
                    <a:pt x="971" y="201"/>
                    <a:pt x="943" y="187"/>
                    <a:pt x="917" y="187"/>
                  </a:cubicBezTo>
                  <a:cubicBezTo>
                    <a:pt x="869" y="187"/>
                    <a:pt x="829" y="239"/>
                    <a:pt x="829" y="301"/>
                  </a:cubicBezTo>
                  <a:cubicBezTo>
                    <a:pt x="861" y="405"/>
                    <a:pt x="892" y="564"/>
                    <a:pt x="861" y="667"/>
                  </a:cubicBezTo>
                  <a:cubicBezTo>
                    <a:pt x="824" y="801"/>
                    <a:pt x="741" y="868"/>
                    <a:pt x="646" y="868"/>
                  </a:cubicBezTo>
                  <a:cubicBezTo>
                    <a:pt x="577" y="868"/>
                    <a:pt x="501" y="833"/>
                    <a:pt x="430" y="763"/>
                  </a:cubicBezTo>
                  <a:cubicBezTo>
                    <a:pt x="231" y="604"/>
                    <a:pt x="160" y="237"/>
                    <a:pt x="494" y="166"/>
                  </a:cubicBezTo>
                  <a:cubicBezTo>
                    <a:pt x="587" y="137"/>
                    <a:pt x="565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36" name="Google Shape;336;p33"/>
            <p:cNvSpPr/>
            <p:nvPr/>
          </p:nvSpPr>
          <p:spPr>
            <a:xfrm>
              <a:off x="3754962" y="1898532"/>
              <a:ext cx="92858" cy="58365"/>
            </a:xfrm>
            <a:custGeom>
              <a:avLst/>
              <a:gdLst/>
              <a:ahLst/>
              <a:cxnLst/>
              <a:rect l="l" t="t" r="r" b="b"/>
              <a:pathLst>
                <a:path w="2011" h="1264" extrusionOk="0">
                  <a:moveTo>
                    <a:pt x="640" y="1"/>
                  </a:moveTo>
                  <a:cubicBezTo>
                    <a:pt x="490" y="1"/>
                    <a:pt x="357" y="71"/>
                    <a:pt x="314" y="247"/>
                  </a:cubicBezTo>
                  <a:cubicBezTo>
                    <a:pt x="314" y="249"/>
                    <a:pt x="313" y="251"/>
                    <a:pt x="313" y="254"/>
                  </a:cubicBezTo>
                  <a:lnTo>
                    <a:pt x="313" y="254"/>
                  </a:lnTo>
                  <a:cubicBezTo>
                    <a:pt x="246" y="209"/>
                    <a:pt x="180" y="164"/>
                    <a:pt x="115" y="120"/>
                  </a:cubicBezTo>
                  <a:cubicBezTo>
                    <a:pt x="102" y="105"/>
                    <a:pt x="90" y="99"/>
                    <a:pt x="78" y="99"/>
                  </a:cubicBezTo>
                  <a:cubicBezTo>
                    <a:pt x="31" y="99"/>
                    <a:pt x="1" y="196"/>
                    <a:pt x="52" y="247"/>
                  </a:cubicBezTo>
                  <a:cubicBezTo>
                    <a:pt x="145" y="314"/>
                    <a:pt x="238" y="378"/>
                    <a:pt x="331" y="440"/>
                  </a:cubicBezTo>
                  <a:lnTo>
                    <a:pt x="331" y="440"/>
                  </a:lnTo>
                  <a:cubicBezTo>
                    <a:pt x="445" y="686"/>
                    <a:pt x="886" y="832"/>
                    <a:pt x="1047" y="916"/>
                  </a:cubicBezTo>
                  <a:cubicBezTo>
                    <a:pt x="1064" y="928"/>
                    <a:pt x="1081" y="933"/>
                    <a:pt x="1096" y="933"/>
                  </a:cubicBezTo>
                  <a:cubicBezTo>
                    <a:pt x="1164" y="933"/>
                    <a:pt x="1201" y="833"/>
                    <a:pt x="1143" y="781"/>
                  </a:cubicBezTo>
                  <a:cubicBezTo>
                    <a:pt x="974" y="678"/>
                    <a:pt x="795" y="567"/>
                    <a:pt x="616" y="452"/>
                  </a:cubicBezTo>
                  <a:lnTo>
                    <a:pt x="616" y="452"/>
                  </a:lnTo>
                  <a:cubicBezTo>
                    <a:pt x="625" y="420"/>
                    <a:pt x="646" y="378"/>
                    <a:pt x="681" y="319"/>
                  </a:cubicBezTo>
                  <a:cubicBezTo>
                    <a:pt x="699" y="221"/>
                    <a:pt x="732" y="169"/>
                    <a:pt x="781" y="169"/>
                  </a:cubicBezTo>
                  <a:cubicBezTo>
                    <a:pt x="816" y="169"/>
                    <a:pt x="859" y="194"/>
                    <a:pt x="912" y="247"/>
                  </a:cubicBezTo>
                  <a:cubicBezTo>
                    <a:pt x="943" y="287"/>
                    <a:pt x="983" y="319"/>
                    <a:pt x="1047" y="351"/>
                  </a:cubicBezTo>
                  <a:cubicBezTo>
                    <a:pt x="1111" y="414"/>
                    <a:pt x="1182" y="486"/>
                    <a:pt x="1246" y="518"/>
                  </a:cubicBezTo>
                  <a:cubicBezTo>
                    <a:pt x="1342" y="582"/>
                    <a:pt x="1413" y="613"/>
                    <a:pt x="1509" y="645"/>
                  </a:cubicBezTo>
                  <a:cubicBezTo>
                    <a:pt x="1532" y="661"/>
                    <a:pt x="1556" y="665"/>
                    <a:pt x="1580" y="665"/>
                  </a:cubicBezTo>
                  <a:cubicBezTo>
                    <a:pt x="1604" y="665"/>
                    <a:pt x="1628" y="661"/>
                    <a:pt x="1649" y="661"/>
                  </a:cubicBezTo>
                  <a:cubicBezTo>
                    <a:pt x="1696" y="661"/>
                    <a:pt x="1725" y="685"/>
                    <a:pt x="1708" y="844"/>
                  </a:cubicBezTo>
                  <a:cubicBezTo>
                    <a:pt x="1676" y="948"/>
                    <a:pt x="1445" y="1083"/>
                    <a:pt x="1342" y="1147"/>
                  </a:cubicBezTo>
                  <a:cubicBezTo>
                    <a:pt x="1291" y="1172"/>
                    <a:pt x="1321" y="1263"/>
                    <a:pt x="1387" y="1263"/>
                  </a:cubicBezTo>
                  <a:cubicBezTo>
                    <a:pt x="1404" y="1263"/>
                    <a:pt x="1424" y="1257"/>
                    <a:pt x="1445" y="1242"/>
                  </a:cubicBezTo>
                  <a:cubicBezTo>
                    <a:pt x="1612" y="1179"/>
                    <a:pt x="2011" y="884"/>
                    <a:pt x="1907" y="613"/>
                  </a:cubicBezTo>
                  <a:cubicBezTo>
                    <a:pt x="1865" y="528"/>
                    <a:pt x="1804" y="514"/>
                    <a:pt x="1741" y="514"/>
                  </a:cubicBezTo>
                  <a:cubicBezTo>
                    <a:pt x="1709" y="514"/>
                    <a:pt x="1676" y="518"/>
                    <a:pt x="1644" y="518"/>
                  </a:cubicBezTo>
                  <a:cubicBezTo>
                    <a:pt x="1310" y="446"/>
                    <a:pt x="1182" y="247"/>
                    <a:pt x="943" y="88"/>
                  </a:cubicBezTo>
                  <a:cubicBezTo>
                    <a:pt x="850" y="33"/>
                    <a:pt x="741" y="1"/>
                    <a:pt x="6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37" name="Google Shape;337;p33"/>
            <p:cNvSpPr/>
            <p:nvPr/>
          </p:nvSpPr>
          <p:spPr>
            <a:xfrm>
              <a:off x="4059609" y="1856422"/>
              <a:ext cx="56241" cy="50977"/>
            </a:xfrm>
            <a:custGeom>
              <a:avLst/>
              <a:gdLst/>
              <a:ahLst/>
              <a:cxnLst/>
              <a:rect l="l" t="t" r="r" b="b"/>
              <a:pathLst>
                <a:path w="1218" h="1104" extrusionOk="0">
                  <a:moveTo>
                    <a:pt x="749" y="0"/>
                  </a:moveTo>
                  <a:cubicBezTo>
                    <a:pt x="423" y="0"/>
                    <a:pt x="209" y="253"/>
                    <a:pt x="23" y="498"/>
                  </a:cubicBezTo>
                  <a:cubicBezTo>
                    <a:pt x="1" y="543"/>
                    <a:pt x="57" y="592"/>
                    <a:pt x="107" y="592"/>
                  </a:cubicBezTo>
                  <a:cubicBezTo>
                    <a:pt x="127" y="592"/>
                    <a:pt x="147" y="583"/>
                    <a:pt x="159" y="562"/>
                  </a:cubicBezTo>
                  <a:cubicBezTo>
                    <a:pt x="254" y="434"/>
                    <a:pt x="390" y="267"/>
                    <a:pt x="557" y="203"/>
                  </a:cubicBezTo>
                  <a:cubicBezTo>
                    <a:pt x="613" y="167"/>
                    <a:pt x="683" y="147"/>
                    <a:pt x="753" y="147"/>
                  </a:cubicBezTo>
                  <a:cubicBezTo>
                    <a:pt x="882" y="147"/>
                    <a:pt x="1009" y="213"/>
                    <a:pt x="1051" y="363"/>
                  </a:cubicBezTo>
                  <a:cubicBezTo>
                    <a:pt x="1082" y="498"/>
                    <a:pt x="1051" y="665"/>
                    <a:pt x="987" y="761"/>
                  </a:cubicBezTo>
                  <a:cubicBezTo>
                    <a:pt x="955" y="801"/>
                    <a:pt x="955" y="833"/>
                    <a:pt x="915" y="864"/>
                  </a:cubicBezTo>
                  <a:cubicBezTo>
                    <a:pt x="878" y="902"/>
                    <a:pt x="862" y="917"/>
                    <a:pt x="843" y="917"/>
                  </a:cubicBezTo>
                  <a:cubicBezTo>
                    <a:pt x="830" y="917"/>
                    <a:pt x="814" y="909"/>
                    <a:pt x="788" y="896"/>
                  </a:cubicBezTo>
                  <a:cubicBezTo>
                    <a:pt x="652" y="864"/>
                    <a:pt x="652" y="761"/>
                    <a:pt x="652" y="665"/>
                  </a:cubicBezTo>
                  <a:cubicBezTo>
                    <a:pt x="652" y="614"/>
                    <a:pt x="619" y="588"/>
                    <a:pt x="585" y="588"/>
                  </a:cubicBezTo>
                  <a:cubicBezTo>
                    <a:pt x="551" y="588"/>
                    <a:pt x="517" y="614"/>
                    <a:pt x="517" y="665"/>
                  </a:cubicBezTo>
                  <a:cubicBezTo>
                    <a:pt x="517" y="818"/>
                    <a:pt x="577" y="1103"/>
                    <a:pt x="787" y="1103"/>
                  </a:cubicBezTo>
                  <a:cubicBezTo>
                    <a:pt x="807" y="1103"/>
                    <a:pt x="829" y="1101"/>
                    <a:pt x="852" y="1095"/>
                  </a:cubicBezTo>
                  <a:cubicBezTo>
                    <a:pt x="1082" y="1032"/>
                    <a:pt x="1218" y="697"/>
                    <a:pt x="1186" y="466"/>
                  </a:cubicBezTo>
                  <a:cubicBezTo>
                    <a:pt x="1186" y="235"/>
                    <a:pt x="1051" y="36"/>
                    <a:pt x="820" y="4"/>
                  </a:cubicBezTo>
                  <a:cubicBezTo>
                    <a:pt x="795" y="2"/>
                    <a:pt x="772" y="0"/>
                    <a:pt x="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/>
          <p:nvPr/>
        </p:nvSpPr>
        <p:spPr>
          <a:xfrm>
            <a:off x="183900" y="178200"/>
            <a:ext cx="8776200" cy="47871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0" name="Google Shape;340;p34"/>
          <p:cNvGrpSpPr/>
          <p:nvPr/>
        </p:nvGrpSpPr>
        <p:grpSpPr>
          <a:xfrm>
            <a:off x="5815297" y="3494048"/>
            <a:ext cx="2615484" cy="1160594"/>
            <a:chOff x="4850597" y="3494048"/>
            <a:chExt cx="2615484" cy="1160594"/>
          </a:xfrm>
        </p:grpSpPr>
        <p:sp>
          <p:nvSpPr>
            <p:cNvPr id="341" name="Google Shape;341;p34"/>
            <p:cNvSpPr/>
            <p:nvPr/>
          </p:nvSpPr>
          <p:spPr>
            <a:xfrm>
              <a:off x="5179726" y="3556649"/>
              <a:ext cx="1951652" cy="814811"/>
            </a:xfrm>
            <a:custGeom>
              <a:avLst/>
              <a:gdLst/>
              <a:ahLst/>
              <a:cxnLst/>
              <a:rect l="l" t="t" r="r" b="b"/>
              <a:pathLst>
                <a:path w="58829" h="24561" extrusionOk="0">
                  <a:moveTo>
                    <a:pt x="32123" y="4771"/>
                  </a:moveTo>
                  <a:cubicBezTo>
                    <a:pt x="32123" y="4863"/>
                    <a:pt x="32123" y="5045"/>
                    <a:pt x="32009" y="5137"/>
                  </a:cubicBezTo>
                  <a:cubicBezTo>
                    <a:pt x="31918" y="5045"/>
                    <a:pt x="31735" y="5045"/>
                    <a:pt x="31553" y="4954"/>
                  </a:cubicBezTo>
                  <a:cubicBezTo>
                    <a:pt x="31735" y="4954"/>
                    <a:pt x="31918" y="4863"/>
                    <a:pt x="32123" y="4771"/>
                  </a:cubicBezTo>
                  <a:close/>
                  <a:moveTo>
                    <a:pt x="30297" y="5525"/>
                  </a:moveTo>
                  <a:lnTo>
                    <a:pt x="30297" y="5525"/>
                  </a:lnTo>
                  <a:cubicBezTo>
                    <a:pt x="30206" y="5798"/>
                    <a:pt x="30206" y="6004"/>
                    <a:pt x="30115" y="6187"/>
                  </a:cubicBezTo>
                  <a:cubicBezTo>
                    <a:pt x="29841" y="6095"/>
                    <a:pt x="29635" y="6004"/>
                    <a:pt x="29362" y="5913"/>
                  </a:cubicBezTo>
                  <a:cubicBezTo>
                    <a:pt x="29635" y="5798"/>
                    <a:pt x="29932" y="5707"/>
                    <a:pt x="30297" y="5525"/>
                  </a:cubicBezTo>
                  <a:close/>
                  <a:moveTo>
                    <a:pt x="31439" y="5045"/>
                  </a:moveTo>
                  <a:lnTo>
                    <a:pt x="31439" y="5137"/>
                  </a:lnTo>
                  <a:cubicBezTo>
                    <a:pt x="31644" y="5228"/>
                    <a:pt x="31827" y="5342"/>
                    <a:pt x="32009" y="5433"/>
                  </a:cubicBezTo>
                  <a:cubicBezTo>
                    <a:pt x="31918" y="6004"/>
                    <a:pt x="31827" y="6483"/>
                    <a:pt x="31735" y="6940"/>
                  </a:cubicBezTo>
                  <a:cubicBezTo>
                    <a:pt x="31256" y="6757"/>
                    <a:pt x="30777" y="6483"/>
                    <a:pt x="30411" y="6278"/>
                  </a:cubicBezTo>
                  <a:cubicBezTo>
                    <a:pt x="30411" y="6004"/>
                    <a:pt x="30411" y="5707"/>
                    <a:pt x="30503" y="5433"/>
                  </a:cubicBezTo>
                  <a:cubicBezTo>
                    <a:pt x="30777" y="5342"/>
                    <a:pt x="31073" y="5137"/>
                    <a:pt x="31439" y="5045"/>
                  </a:cubicBezTo>
                  <a:close/>
                  <a:moveTo>
                    <a:pt x="28403" y="6369"/>
                  </a:moveTo>
                  <a:cubicBezTo>
                    <a:pt x="28312" y="6666"/>
                    <a:pt x="28220" y="6940"/>
                    <a:pt x="28129" y="7236"/>
                  </a:cubicBezTo>
                  <a:cubicBezTo>
                    <a:pt x="27924" y="7054"/>
                    <a:pt x="27650" y="6940"/>
                    <a:pt x="27353" y="6757"/>
                  </a:cubicBezTo>
                  <a:cubicBezTo>
                    <a:pt x="27741" y="6666"/>
                    <a:pt x="28015" y="6483"/>
                    <a:pt x="28403" y="6369"/>
                  </a:cubicBezTo>
                  <a:close/>
                  <a:moveTo>
                    <a:pt x="32215" y="5616"/>
                  </a:moveTo>
                  <a:cubicBezTo>
                    <a:pt x="32785" y="5798"/>
                    <a:pt x="33265" y="6095"/>
                    <a:pt x="33721" y="6369"/>
                  </a:cubicBezTo>
                  <a:cubicBezTo>
                    <a:pt x="33630" y="6848"/>
                    <a:pt x="33447" y="7328"/>
                    <a:pt x="33356" y="7807"/>
                  </a:cubicBezTo>
                  <a:cubicBezTo>
                    <a:pt x="32877" y="7510"/>
                    <a:pt x="32489" y="7328"/>
                    <a:pt x="32009" y="7145"/>
                  </a:cubicBezTo>
                  <a:cubicBezTo>
                    <a:pt x="32123" y="6575"/>
                    <a:pt x="32215" y="6095"/>
                    <a:pt x="32215" y="5616"/>
                  </a:cubicBezTo>
                  <a:close/>
                  <a:moveTo>
                    <a:pt x="29156" y="6004"/>
                  </a:moveTo>
                  <a:cubicBezTo>
                    <a:pt x="29453" y="6187"/>
                    <a:pt x="29727" y="6369"/>
                    <a:pt x="30023" y="6483"/>
                  </a:cubicBezTo>
                  <a:cubicBezTo>
                    <a:pt x="29932" y="7054"/>
                    <a:pt x="29841" y="7510"/>
                    <a:pt x="29727" y="7990"/>
                  </a:cubicBezTo>
                  <a:cubicBezTo>
                    <a:pt x="29270" y="7807"/>
                    <a:pt x="28882" y="7510"/>
                    <a:pt x="28403" y="7328"/>
                  </a:cubicBezTo>
                  <a:cubicBezTo>
                    <a:pt x="28403" y="6940"/>
                    <a:pt x="28494" y="6666"/>
                    <a:pt x="28494" y="6278"/>
                  </a:cubicBezTo>
                  <a:cubicBezTo>
                    <a:pt x="28700" y="6187"/>
                    <a:pt x="28882" y="6095"/>
                    <a:pt x="29156" y="6004"/>
                  </a:cubicBezTo>
                  <a:close/>
                  <a:moveTo>
                    <a:pt x="34018" y="3904"/>
                  </a:moveTo>
                  <a:cubicBezTo>
                    <a:pt x="34200" y="4863"/>
                    <a:pt x="34497" y="5707"/>
                    <a:pt x="34862" y="6575"/>
                  </a:cubicBezTo>
                  <a:cubicBezTo>
                    <a:pt x="34680" y="6666"/>
                    <a:pt x="34771" y="6848"/>
                    <a:pt x="34977" y="6848"/>
                  </a:cubicBezTo>
                  <a:lnTo>
                    <a:pt x="34977" y="7054"/>
                  </a:lnTo>
                  <a:cubicBezTo>
                    <a:pt x="34862" y="7510"/>
                    <a:pt x="34771" y="7990"/>
                    <a:pt x="34771" y="8469"/>
                  </a:cubicBezTo>
                  <a:cubicBezTo>
                    <a:pt x="34406" y="8286"/>
                    <a:pt x="34018" y="8081"/>
                    <a:pt x="33630" y="7898"/>
                  </a:cubicBezTo>
                  <a:cubicBezTo>
                    <a:pt x="33721" y="7807"/>
                    <a:pt x="33721" y="7807"/>
                    <a:pt x="33721" y="7716"/>
                  </a:cubicBezTo>
                  <a:cubicBezTo>
                    <a:pt x="33835" y="7328"/>
                    <a:pt x="33927" y="6940"/>
                    <a:pt x="34018" y="6483"/>
                  </a:cubicBezTo>
                  <a:cubicBezTo>
                    <a:pt x="34200" y="6575"/>
                    <a:pt x="34406" y="6666"/>
                    <a:pt x="34588" y="6757"/>
                  </a:cubicBezTo>
                  <a:cubicBezTo>
                    <a:pt x="34588" y="6784"/>
                    <a:pt x="34596" y="6795"/>
                    <a:pt x="34605" y="6795"/>
                  </a:cubicBezTo>
                  <a:cubicBezTo>
                    <a:pt x="34626" y="6795"/>
                    <a:pt x="34653" y="6730"/>
                    <a:pt x="34588" y="6666"/>
                  </a:cubicBezTo>
                  <a:cubicBezTo>
                    <a:pt x="34406" y="6575"/>
                    <a:pt x="34292" y="6369"/>
                    <a:pt x="34018" y="6187"/>
                  </a:cubicBezTo>
                  <a:cubicBezTo>
                    <a:pt x="34200" y="5525"/>
                    <a:pt x="34200" y="4863"/>
                    <a:pt x="34018" y="4292"/>
                  </a:cubicBezTo>
                  <a:cubicBezTo>
                    <a:pt x="34018" y="4246"/>
                    <a:pt x="33995" y="4224"/>
                    <a:pt x="33972" y="4224"/>
                  </a:cubicBezTo>
                  <a:cubicBezTo>
                    <a:pt x="33949" y="4224"/>
                    <a:pt x="33927" y="4246"/>
                    <a:pt x="33927" y="4292"/>
                  </a:cubicBezTo>
                  <a:cubicBezTo>
                    <a:pt x="33927" y="4863"/>
                    <a:pt x="33927" y="5433"/>
                    <a:pt x="33721" y="6004"/>
                  </a:cubicBezTo>
                  <a:cubicBezTo>
                    <a:pt x="33356" y="5707"/>
                    <a:pt x="32785" y="5433"/>
                    <a:pt x="32306" y="5228"/>
                  </a:cubicBezTo>
                  <a:lnTo>
                    <a:pt x="32306" y="4657"/>
                  </a:lnTo>
                  <a:cubicBezTo>
                    <a:pt x="32877" y="4475"/>
                    <a:pt x="33447" y="4201"/>
                    <a:pt x="34018" y="3904"/>
                  </a:cubicBezTo>
                  <a:close/>
                  <a:moveTo>
                    <a:pt x="26782" y="7054"/>
                  </a:moveTo>
                  <a:lnTo>
                    <a:pt x="26782" y="7054"/>
                  </a:lnTo>
                  <a:cubicBezTo>
                    <a:pt x="26691" y="7510"/>
                    <a:pt x="26600" y="8081"/>
                    <a:pt x="26600" y="8560"/>
                  </a:cubicBezTo>
                  <a:cubicBezTo>
                    <a:pt x="26120" y="8378"/>
                    <a:pt x="25732" y="8286"/>
                    <a:pt x="25367" y="8286"/>
                  </a:cubicBezTo>
                  <a:lnTo>
                    <a:pt x="25367" y="7807"/>
                  </a:lnTo>
                  <a:cubicBezTo>
                    <a:pt x="25846" y="7510"/>
                    <a:pt x="26303" y="7328"/>
                    <a:pt x="26782" y="7054"/>
                  </a:cubicBezTo>
                  <a:close/>
                  <a:moveTo>
                    <a:pt x="30297" y="6666"/>
                  </a:moveTo>
                  <a:cubicBezTo>
                    <a:pt x="30777" y="6848"/>
                    <a:pt x="31165" y="7054"/>
                    <a:pt x="31644" y="7328"/>
                  </a:cubicBezTo>
                  <a:cubicBezTo>
                    <a:pt x="31553" y="7716"/>
                    <a:pt x="31439" y="8081"/>
                    <a:pt x="31347" y="8378"/>
                  </a:cubicBezTo>
                  <a:cubicBezTo>
                    <a:pt x="31347" y="8560"/>
                    <a:pt x="31347" y="8652"/>
                    <a:pt x="31256" y="8857"/>
                  </a:cubicBezTo>
                  <a:cubicBezTo>
                    <a:pt x="31073" y="8766"/>
                    <a:pt x="30868" y="8652"/>
                    <a:pt x="30685" y="8560"/>
                  </a:cubicBezTo>
                  <a:cubicBezTo>
                    <a:pt x="30411" y="8469"/>
                    <a:pt x="30206" y="8286"/>
                    <a:pt x="30023" y="8195"/>
                  </a:cubicBezTo>
                  <a:cubicBezTo>
                    <a:pt x="30115" y="7716"/>
                    <a:pt x="30206" y="7145"/>
                    <a:pt x="30297" y="6666"/>
                  </a:cubicBezTo>
                  <a:close/>
                  <a:moveTo>
                    <a:pt x="27170" y="6848"/>
                  </a:moveTo>
                  <a:cubicBezTo>
                    <a:pt x="27558" y="7054"/>
                    <a:pt x="27832" y="7236"/>
                    <a:pt x="28129" y="7419"/>
                  </a:cubicBezTo>
                  <a:cubicBezTo>
                    <a:pt x="28015" y="7990"/>
                    <a:pt x="27832" y="8469"/>
                    <a:pt x="27741" y="9040"/>
                  </a:cubicBezTo>
                  <a:cubicBezTo>
                    <a:pt x="27444" y="8948"/>
                    <a:pt x="27170" y="8766"/>
                    <a:pt x="26782" y="8652"/>
                  </a:cubicBezTo>
                  <a:cubicBezTo>
                    <a:pt x="26874" y="8081"/>
                    <a:pt x="26874" y="7510"/>
                    <a:pt x="26988" y="6940"/>
                  </a:cubicBezTo>
                  <a:cubicBezTo>
                    <a:pt x="27079" y="6940"/>
                    <a:pt x="27170" y="6940"/>
                    <a:pt x="27170" y="6848"/>
                  </a:cubicBezTo>
                  <a:close/>
                  <a:moveTo>
                    <a:pt x="23358" y="8766"/>
                  </a:moveTo>
                  <a:lnTo>
                    <a:pt x="23358" y="8766"/>
                  </a:lnTo>
                  <a:cubicBezTo>
                    <a:pt x="23267" y="8948"/>
                    <a:pt x="23267" y="9131"/>
                    <a:pt x="23267" y="9222"/>
                  </a:cubicBezTo>
                  <a:cubicBezTo>
                    <a:pt x="23085" y="9131"/>
                    <a:pt x="22879" y="9131"/>
                    <a:pt x="22697" y="9131"/>
                  </a:cubicBezTo>
                  <a:cubicBezTo>
                    <a:pt x="22879" y="8948"/>
                    <a:pt x="23176" y="8857"/>
                    <a:pt x="23358" y="8766"/>
                  </a:cubicBezTo>
                  <a:close/>
                  <a:moveTo>
                    <a:pt x="32009" y="7510"/>
                  </a:moveTo>
                  <a:cubicBezTo>
                    <a:pt x="32397" y="7807"/>
                    <a:pt x="32877" y="7990"/>
                    <a:pt x="33265" y="8195"/>
                  </a:cubicBezTo>
                  <a:cubicBezTo>
                    <a:pt x="33151" y="8560"/>
                    <a:pt x="33059" y="9040"/>
                    <a:pt x="32968" y="9519"/>
                  </a:cubicBezTo>
                  <a:cubicBezTo>
                    <a:pt x="32489" y="9428"/>
                    <a:pt x="32123" y="9222"/>
                    <a:pt x="31644" y="9040"/>
                  </a:cubicBezTo>
                  <a:cubicBezTo>
                    <a:pt x="31735" y="8766"/>
                    <a:pt x="31735" y="8469"/>
                    <a:pt x="31827" y="8195"/>
                  </a:cubicBezTo>
                  <a:cubicBezTo>
                    <a:pt x="31827" y="7898"/>
                    <a:pt x="31918" y="7716"/>
                    <a:pt x="31918" y="7510"/>
                  </a:cubicBezTo>
                  <a:close/>
                  <a:moveTo>
                    <a:pt x="28312" y="7510"/>
                  </a:moveTo>
                  <a:cubicBezTo>
                    <a:pt x="28791" y="7807"/>
                    <a:pt x="29270" y="8081"/>
                    <a:pt x="29635" y="8286"/>
                  </a:cubicBezTo>
                  <a:cubicBezTo>
                    <a:pt x="29544" y="8766"/>
                    <a:pt x="29453" y="9222"/>
                    <a:pt x="29453" y="9702"/>
                  </a:cubicBezTo>
                  <a:lnTo>
                    <a:pt x="29453" y="9793"/>
                  </a:lnTo>
                  <a:cubicBezTo>
                    <a:pt x="28973" y="9610"/>
                    <a:pt x="28494" y="9428"/>
                    <a:pt x="28129" y="9222"/>
                  </a:cubicBezTo>
                  <a:cubicBezTo>
                    <a:pt x="28220" y="8652"/>
                    <a:pt x="28312" y="8081"/>
                    <a:pt x="28312" y="7510"/>
                  </a:cubicBezTo>
                  <a:close/>
                  <a:moveTo>
                    <a:pt x="25162" y="7898"/>
                  </a:moveTo>
                  <a:cubicBezTo>
                    <a:pt x="25162" y="7990"/>
                    <a:pt x="25070" y="8081"/>
                    <a:pt x="25070" y="8195"/>
                  </a:cubicBezTo>
                  <a:lnTo>
                    <a:pt x="24796" y="8195"/>
                  </a:lnTo>
                  <a:lnTo>
                    <a:pt x="24796" y="8286"/>
                  </a:lnTo>
                  <a:cubicBezTo>
                    <a:pt x="24888" y="8286"/>
                    <a:pt x="24979" y="8378"/>
                    <a:pt x="25070" y="8378"/>
                  </a:cubicBezTo>
                  <a:cubicBezTo>
                    <a:pt x="24979" y="8857"/>
                    <a:pt x="24888" y="9336"/>
                    <a:pt x="24796" y="9907"/>
                  </a:cubicBezTo>
                  <a:cubicBezTo>
                    <a:pt x="24408" y="9702"/>
                    <a:pt x="23929" y="9519"/>
                    <a:pt x="23450" y="9336"/>
                  </a:cubicBezTo>
                  <a:cubicBezTo>
                    <a:pt x="23564" y="9131"/>
                    <a:pt x="23564" y="8948"/>
                    <a:pt x="23564" y="8652"/>
                  </a:cubicBezTo>
                  <a:cubicBezTo>
                    <a:pt x="24135" y="8469"/>
                    <a:pt x="24591" y="8195"/>
                    <a:pt x="25162" y="7898"/>
                  </a:cubicBezTo>
                  <a:close/>
                  <a:moveTo>
                    <a:pt x="20802" y="9907"/>
                  </a:moveTo>
                  <a:cubicBezTo>
                    <a:pt x="20711" y="9998"/>
                    <a:pt x="20711" y="10181"/>
                    <a:pt x="20711" y="10272"/>
                  </a:cubicBezTo>
                  <a:cubicBezTo>
                    <a:pt x="20505" y="10272"/>
                    <a:pt x="20323" y="10272"/>
                    <a:pt x="20140" y="10181"/>
                  </a:cubicBezTo>
                  <a:lnTo>
                    <a:pt x="20026" y="10181"/>
                  </a:lnTo>
                  <a:cubicBezTo>
                    <a:pt x="20323" y="10090"/>
                    <a:pt x="20505" y="9998"/>
                    <a:pt x="20802" y="9907"/>
                  </a:cubicBezTo>
                  <a:close/>
                  <a:moveTo>
                    <a:pt x="35159" y="7328"/>
                  </a:moveTo>
                  <a:cubicBezTo>
                    <a:pt x="35433" y="8195"/>
                    <a:pt x="35821" y="8948"/>
                    <a:pt x="36118" y="9793"/>
                  </a:cubicBezTo>
                  <a:cubicBezTo>
                    <a:pt x="35638" y="9998"/>
                    <a:pt x="35250" y="10090"/>
                    <a:pt x="34862" y="10272"/>
                  </a:cubicBezTo>
                  <a:cubicBezTo>
                    <a:pt x="34977" y="9907"/>
                    <a:pt x="34977" y="9519"/>
                    <a:pt x="35068" y="9131"/>
                  </a:cubicBezTo>
                  <a:lnTo>
                    <a:pt x="35068" y="8857"/>
                  </a:lnTo>
                  <a:cubicBezTo>
                    <a:pt x="35159" y="8857"/>
                    <a:pt x="35159" y="8766"/>
                    <a:pt x="35159" y="8766"/>
                  </a:cubicBezTo>
                  <a:cubicBezTo>
                    <a:pt x="35068" y="8766"/>
                    <a:pt x="35068" y="8652"/>
                    <a:pt x="35068" y="8652"/>
                  </a:cubicBezTo>
                  <a:cubicBezTo>
                    <a:pt x="35159" y="8286"/>
                    <a:pt x="35159" y="7807"/>
                    <a:pt x="35159" y="7328"/>
                  </a:cubicBezTo>
                  <a:close/>
                  <a:moveTo>
                    <a:pt x="30023" y="8469"/>
                  </a:moveTo>
                  <a:cubicBezTo>
                    <a:pt x="30206" y="8560"/>
                    <a:pt x="30297" y="8652"/>
                    <a:pt x="30503" y="8766"/>
                  </a:cubicBezTo>
                  <a:cubicBezTo>
                    <a:pt x="30777" y="8857"/>
                    <a:pt x="30982" y="9040"/>
                    <a:pt x="31256" y="9131"/>
                  </a:cubicBezTo>
                  <a:cubicBezTo>
                    <a:pt x="31073" y="9519"/>
                    <a:pt x="30982" y="9998"/>
                    <a:pt x="30982" y="10478"/>
                  </a:cubicBezTo>
                  <a:cubicBezTo>
                    <a:pt x="30594" y="10272"/>
                    <a:pt x="30206" y="10090"/>
                    <a:pt x="29727" y="9998"/>
                  </a:cubicBezTo>
                  <a:cubicBezTo>
                    <a:pt x="29841" y="9428"/>
                    <a:pt x="29932" y="8948"/>
                    <a:pt x="30023" y="8469"/>
                  </a:cubicBezTo>
                  <a:close/>
                  <a:moveTo>
                    <a:pt x="22035" y="9428"/>
                  </a:moveTo>
                  <a:cubicBezTo>
                    <a:pt x="22035" y="9793"/>
                    <a:pt x="21943" y="10181"/>
                    <a:pt x="21943" y="10569"/>
                  </a:cubicBezTo>
                  <a:cubicBezTo>
                    <a:pt x="21647" y="10478"/>
                    <a:pt x="21281" y="10364"/>
                    <a:pt x="20985" y="10364"/>
                  </a:cubicBezTo>
                  <a:cubicBezTo>
                    <a:pt x="21076" y="10181"/>
                    <a:pt x="21076" y="9998"/>
                    <a:pt x="21076" y="9793"/>
                  </a:cubicBezTo>
                  <a:cubicBezTo>
                    <a:pt x="21373" y="9702"/>
                    <a:pt x="21738" y="9519"/>
                    <a:pt x="22035" y="9428"/>
                  </a:cubicBezTo>
                  <a:close/>
                  <a:moveTo>
                    <a:pt x="25367" y="8469"/>
                  </a:moveTo>
                  <a:cubicBezTo>
                    <a:pt x="25732" y="8560"/>
                    <a:pt x="26120" y="8652"/>
                    <a:pt x="26508" y="8857"/>
                  </a:cubicBezTo>
                  <a:cubicBezTo>
                    <a:pt x="26417" y="9336"/>
                    <a:pt x="26303" y="9793"/>
                    <a:pt x="26212" y="10272"/>
                  </a:cubicBezTo>
                  <a:lnTo>
                    <a:pt x="26212" y="10569"/>
                  </a:lnTo>
                  <a:cubicBezTo>
                    <a:pt x="26029" y="10478"/>
                    <a:pt x="25846" y="10478"/>
                    <a:pt x="25641" y="10364"/>
                  </a:cubicBezTo>
                  <a:cubicBezTo>
                    <a:pt x="25458" y="10272"/>
                    <a:pt x="25276" y="10090"/>
                    <a:pt x="25070" y="9998"/>
                  </a:cubicBezTo>
                  <a:cubicBezTo>
                    <a:pt x="25162" y="9519"/>
                    <a:pt x="25276" y="8948"/>
                    <a:pt x="25367" y="8469"/>
                  </a:cubicBezTo>
                  <a:close/>
                  <a:moveTo>
                    <a:pt x="22423" y="9222"/>
                  </a:moveTo>
                  <a:cubicBezTo>
                    <a:pt x="22697" y="9336"/>
                    <a:pt x="22879" y="9428"/>
                    <a:pt x="23176" y="9519"/>
                  </a:cubicBezTo>
                  <a:cubicBezTo>
                    <a:pt x="23085" y="9998"/>
                    <a:pt x="22993" y="10478"/>
                    <a:pt x="22879" y="10934"/>
                  </a:cubicBezTo>
                  <a:cubicBezTo>
                    <a:pt x="22697" y="10843"/>
                    <a:pt x="22423" y="10752"/>
                    <a:pt x="22217" y="10660"/>
                  </a:cubicBezTo>
                  <a:cubicBezTo>
                    <a:pt x="22217" y="10181"/>
                    <a:pt x="22308" y="9702"/>
                    <a:pt x="22308" y="9336"/>
                  </a:cubicBezTo>
                  <a:cubicBezTo>
                    <a:pt x="22308" y="9222"/>
                    <a:pt x="22308" y="9222"/>
                    <a:pt x="22423" y="9222"/>
                  </a:cubicBezTo>
                  <a:close/>
                  <a:moveTo>
                    <a:pt x="33630" y="8378"/>
                  </a:moveTo>
                  <a:cubicBezTo>
                    <a:pt x="33927" y="8469"/>
                    <a:pt x="34292" y="8652"/>
                    <a:pt x="34680" y="8766"/>
                  </a:cubicBezTo>
                  <a:lnTo>
                    <a:pt x="34680" y="9040"/>
                  </a:lnTo>
                  <a:cubicBezTo>
                    <a:pt x="34588" y="9519"/>
                    <a:pt x="34497" y="9998"/>
                    <a:pt x="34406" y="10478"/>
                  </a:cubicBezTo>
                  <a:cubicBezTo>
                    <a:pt x="34018" y="10660"/>
                    <a:pt x="33630" y="10752"/>
                    <a:pt x="33265" y="10934"/>
                  </a:cubicBezTo>
                  <a:cubicBezTo>
                    <a:pt x="33356" y="10569"/>
                    <a:pt x="33356" y="10272"/>
                    <a:pt x="33356" y="9998"/>
                  </a:cubicBezTo>
                  <a:cubicBezTo>
                    <a:pt x="33539" y="9998"/>
                    <a:pt x="33721" y="10090"/>
                    <a:pt x="33927" y="10090"/>
                  </a:cubicBezTo>
                  <a:cubicBezTo>
                    <a:pt x="34018" y="10090"/>
                    <a:pt x="34018" y="9998"/>
                    <a:pt x="33927" y="9998"/>
                  </a:cubicBezTo>
                  <a:cubicBezTo>
                    <a:pt x="33721" y="9907"/>
                    <a:pt x="33539" y="9793"/>
                    <a:pt x="33356" y="9702"/>
                  </a:cubicBezTo>
                  <a:cubicBezTo>
                    <a:pt x="33356" y="9702"/>
                    <a:pt x="33356" y="9610"/>
                    <a:pt x="33447" y="9610"/>
                  </a:cubicBezTo>
                  <a:cubicBezTo>
                    <a:pt x="33447" y="9131"/>
                    <a:pt x="33539" y="8766"/>
                    <a:pt x="33630" y="8378"/>
                  </a:cubicBezTo>
                  <a:close/>
                  <a:moveTo>
                    <a:pt x="26782" y="8948"/>
                  </a:moveTo>
                  <a:cubicBezTo>
                    <a:pt x="27079" y="9131"/>
                    <a:pt x="27353" y="9336"/>
                    <a:pt x="27741" y="9428"/>
                  </a:cubicBezTo>
                  <a:cubicBezTo>
                    <a:pt x="27650" y="9702"/>
                    <a:pt x="27650" y="9907"/>
                    <a:pt x="27558" y="10181"/>
                  </a:cubicBezTo>
                  <a:cubicBezTo>
                    <a:pt x="27558" y="10478"/>
                    <a:pt x="27444" y="10752"/>
                    <a:pt x="27444" y="11140"/>
                  </a:cubicBezTo>
                  <a:cubicBezTo>
                    <a:pt x="27079" y="11048"/>
                    <a:pt x="26782" y="10843"/>
                    <a:pt x="26508" y="10752"/>
                  </a:cubicBezTo>
                  <a:cubicBezTo>
                    <a:pt x="26508" y="10660"/>
                    <a:pt x="26508" y="10478"/>
                    <a:pt x="26600" y="10364"/>
                  </a:cubicBezTo>
                  <a:cubicBezTo>
                    <a:pt x="26600" y="9907"/>
                    <a:pt x="26691" y="9428"/>
                    <a:pt x="26782" y="8948"/>
                  </a:cubicBezTo>
                  <a:close/>
                  <a:moveTo>
                    <a:pt x="20140" y="10364"/>
                  </a:moveTo>
                  <a:cubicBezTo>
                    <a:pt x="20323" y="10364"/>
                    <a:pt x="20505" y="10478"/>
                    <a:pt x="20597" y="10478"/>
                  </a:cubicBezTo>
                  <a:lnTo>
                    <a:pt x="20597" y="11322"/>
                  </a:lnTo>
                  <a:cubicBezTo>
                    <a:pt x="20414" y="11048"/>
                    <a:pt x="20323" y="10660"/>
                    <a:pt x="20140" y="10364"/>
                  </a:cubicBezTo>
                  <a:close/>
                  <a:moveTo>
                    <a:pt x="23450" y="9702"/>
                  </a:moveTo>
                  <a:cubicBezTo>
                    <a:pt x="23838" y="9793"/>
                    <a:pt x="24317" y="10090"/>
                    <a:pt x="24705" y="10272"/>
                  </a:cubicBezTo>
                  <a:cubicBezTo>
                    <a:pt x="24591" y="10660"/>
                    <a:pt x="24591" y="11140"/>
                    <a:pt x="24500" y="11505"/>
                  </a:cubicBezTo>
                  <a:cubicBezTo>
                    <a:pt x="24500" y="11505"/>
                    <a:pt x="24408" y="11619"/>
                    <a:pt x="24408" y="11710"/>
                  </a:cubicBezTo>
                  <a:cubicBezTo>
                    <a:pt x="24135" y="11505"/>
                    <a:pt x="23838" y="11414"/>
                    <a:pt x="23564" y="11231"/>
                  </a:cubicBezTo>
                  <a:cubicBezTo>
                    <a:pt x="23358" y="11231"/>
                    <a:pt x="23267" y="11140"/>
                    <a:pt x="23176" y="11140"/>
                  </a:cubicBezTo>
                  <a:cubicBezTo>
                    <a:pt x="23267" y="10660"/>
                    <a:pt x="23358" y="10181"/>
                    <a:pt x="23450" y="9702"/>
                  </a:cubicBezTo>
                  <a:close/>
                  <a:moveTo>
                    <a:pt x="31644" y="9336"/>
                  </a:moveTo>
                  <a:cubicBezTo>
                    <a:pt x="32009" y="9519"/>
                    <a:pt x="32489" y="9702"/>
                    <a:pt x="32877" y="9793"/>
                  </a:cubicBezTo>
                  <a:cubicBezTo>
                    <a:pt x="32877" y="10272"/>
                    <a:pt x="32785" y="10752"/>
                    <a:pt x="32785" y="11140"/>
                  </a:cubicBezTo>
                  <a:cubicBezTo>
                    <a:pt x="32306" y="11322"/>
                    <a:pt x="31827" y="11505"/>
                    <a:pt x="31347" y="11710"/>
                  </a:cubicBezTo>
                  <a:lnTo>
                    <a:pt x="31347" y="10843"/>
                  </a:lnTo>
                  <a:lnTo>
                    <a:pt x="31644" y="10843"/>
                  </a:lnTo>
                  <a:cubicBezTo>
                    <a:pt x="31735" y="10843"/>
                    <a:pt x="31735" y="10752"/>
                    <a:pt x="31644" y="10752"/>
                  </a:cubicBezTo>
                  <a:cubicBezTo>
                    <a:pt x="31553" y="10660"/>
                    <a:pt x="31553" y="10660"/>
                    <a:pt x="31439" y="10660"/>
                  </a:cubicBezTo>
                  <a:lnTo>
                    <a:pt x="31439" y="10478"/>
                  </a:lnTo>
                  <a:cubicBezTo>
                    <a:pt x="31439" y="10090"/>
                    <a:pt x="31553" y="9702"/>
                    <a:pt x="31644" y="9336"/>
                  </a:cubicBezTo>
                  <a:close/>
                  <a:moveTo>
                    <a:pt x="28015" y="9610"/>
                  </a:moveTo>
                  <a:cubicBezTo>
                    <a:pt x="28494" y="9793"/>
                    <a:pt x="28882" y="9998"/>
                    <a:pt x="29362" y="10181"/>
                  </a:cubicBezTo>
                  <a:cubicBezTo>
                    <a:pt x="29362" y="10569"/>
                    <a:pt x="29270" y="10934"/>
                    <a:pt x="29270" y="11322"/>
                  </a:cubicBezTo>
                  <a:cubicBezTo>
                    <a:pt x="29270" y="11414"/>
                    <a:pt x="29270" y="11619"/>
                    <a:pt x="29156" y="11802"/>
                  </a:cubicBezTo>
                  <a:cubicBezTo>
                    <a:pt x="28700" y="11619"/>
                    <a:pt x="28312" y="11505"/>
                    <a:pt x="27832" y="11322"/>
                  </a:cubicBezTo>
                  <a:cubicBezTo>
                    <a:pt x="27832" y="10843"/>
                    <a:pt x="27924" y="10364"/>
                    <a:pt x="28015" y="9907"/>
                  </a:cubicBezTo>
                  <a:lnTo>
                    <a:pt x="28015" y="9610"/>
                  </a:lnTo>
                  <a:close/>
                  <a:moveTo>
                    <a:pt x="20985" y="10660"/>
                  </a:moveTo>
                  <a:cubicBezTo>
                    <a:pt x="21281" y="10752"/>
                    <a:pt x="21555" y="10843"/>
                    <a:pt x="21852" y="10934"/>
                  </a:cubicBezTo>
                  <a:lnTo>
                    <a:pt x="21852" y="11322"/>
                  </a:lnTo>
                  <a:cubicBezTo>
                    <a:pt x="21738" y="11619"/>
                    <a:pt x="21738" y="11893"/>
                    <a:pt x="21738" y="12281"/>
                  </a:cubicBezTo>
                  <a:cubicBezTo>
                    <a:pt x="21464" y="12075"/>
                    <a:pt x="21167" y="11984"/>
                    <a:pt x="20893" y="11893"/>
                  </a:cubicBezTo>
                  <a:cubicBezTo>
                    <a:pt x="20985" y="11505"/>
                    <a:pt x="20985" y="11231"/>
                    <a:pt x="20985" y="10843"/>
                  </a:cubicBezTo>
                  <a:lnTo>
                    <a:pt x="20985" y="10660"/>
                  </a:lnTo>
                  <a:close/>
                  <a:moveTo>
                    <a:pt x="25070" y="10478"/>
                  </a:moveTo>
                  <a:cubicBezTo>
                    <a:pt x="25367" y="10569"/>
                    <a:pt x="25641" y="10752"/>
                    <a:pt x="26029" y="10934"/>
                  </a:cubicBezTo>
                  <a:cubicBezTo>
                    <a:pt x="26029" y="10934"/>
                    <a:pt x="26120" y="10934"/>
                    <a:pt x="26120" y="11048"/>
                  </a:cubicBezTo>
                  <a:cubicBezTo>
                    <a:pt x="26029" y="11414"/>
                    <a:pt x="25938" y="11893"/>
                    <a:pt x="25846" y="12372"/>
                  </a:cubicBezTo>
                  <a:cubicBezTo>
                    <a:pt x="25458" y="12190"/>
                    <a:pt x="25162" y="11984"/>
                    <a:pt x="24796" y="11802"/>
                  </a:cubicBezTo>
                  <a:cubicBezTo>
                    <a:pt x="24796" y="11505"/>
                    <a:pt x="24888" y="11231"/>
                    <a:pt x="24979" y="10934"/>
                  </a:cubicBezTo>
                  <a:cubicBezTo>
                    <a:pt x="24979" y="10752"/>
                    <a:pt x="24979" y="10569"/>
                    <a:pt x="25070" y="10478"/>
                  </a:cubicBezTo>
                  <a:close/>
                  <a:moveTo>
                    <a:pt x="29727" y="10364"/>
                  </a:moveTo>
                  <a:cubicBezTo>
                    <a:pt x="30115" y="10478"/>
                    <a:pt x="30503" y="10660"/>
                    <a:pt x="30868" y="10752"/>
                  </a:cubicBezTo>
                  <a:lnTo>
                    <a:pt x="30868" y="11893"/>
                  </a:lnTo>
                  <a:cubicBezTo>
                    <a:pt x="30503" y="12075"/>
                    <a:pt x="30023" y="12281"/>
                    <a:pt x="29544" y="12463"/>
                  </a:cubicBezTo>
                  <a:cubicBezTo>
                    <a:pt x="29544" y="12372"/>
                    <a:pt x="29635" y="12281"/>
                    <a:pt x="29635" y="12075"/>
                  </a:cubicBezTo>
                  <a:lnTo>
                    <a:pt x="30023" y="12075"/>
                  </a:lnTo>
                  <a:cubicBezTo>
                    <a:pt x="30115" y="12075"/>
                    <a:pt x="30115" y="11984"/>
                    <a:pt x="30023" y="11984"/>
                  </a:cubicBezTo>
                  <a:cubicBezTo>
                    <a:pt x="29932" y="11984"/>
                    <a:pt x="29841" y="11893"/>
                    <a:pt x="29635" y="11893"/>
                  </a:cubicBezTo>
                  <a:cubicBezTo>
                    <a:pt x="29727" y="11322"/>
                    <a:pt x="29727" y="10752"/>
                    <a:pt x="29727" y="10364"/>
                  </a:cubicBezTo>
                  <a:close/>
                  <a:moveTo>
                    <a:pt x="22126" y="11048"/>
                  </a:moveTo>
                  <a:cubicBezTo>
                    <a:pt x="22423" y="11140"/>
                    <a:pt x="22605" y="11231"/>
                    <a:pt x="22879" y="11322"/>
                  </a:cubicBezTo>
                  <a:cubicBezTo>
                    <a:pt x="22788" y="11505"/>
                    <a:pt x="22788" y="11619"/>
                    <a:pt x="22788" y="11802"/>
                  </a:cubicBezTo>
                  <a:cubicBezTo>
                    <a:pt x="22697" y="12075"/>
                    <a:pt x="22605" y="12281"/>
                    <a:pt x="22605" y="12555"/>
                  </a:cubicBezTo>
                  <a:cubicBezTo>
                    <a:pt x="22423" y="12463"/>
                    <a:pt x="22217" y="12463"/>
                    <a:pt x="22035" y="12372"/>
                  </a:cubicBezTo>
                  <a:lnTo>
                    <a:pt x="22035" y="12075"/>
                  </a:lnTo>
                  <a:cubicBezTo>
                    <a:pt x="22035" y="11710"/>
                    <a:pt x="22126" y="11414"/>
                    <a:pt x="22126" y="11048"/>
                  </a:cubicBezTo>
                  <a:close/>
                  <a:moveTo>
                    <a:pt x="26508" y="11140"/>
                  </a:moveTo>
                  <a:cubicBezTo>
                    <a:pt x="26782" y="11322"/>
                    <a:pt x="27079" y="11414"/>
                    <a:pt x="27353" y="11619"/>
                  </a:cubicBezTo>
                  <a:cubicBezTo>
                    <a:pt x="27262" y="12075"/>
                    <a:pt x="27170" y="12555"/>
                    <a:pt x="27170" y="13034"/>
                  </a:cubicBezTo>
                  <a:cubicBezTo>
                    <a:pt x="26874" y="12851"/>
                    <a:pt x="26600" y="12760"/>
                    <a:pt x="26303" y="12555"/>
                  </a:cubicBezTo>
                  <a:cubicBezTo>
                    <a:pt x="26417" y="12075"/>
                    <a:pt x="26417" y="11619"/>
                    <a:pt x="26508" y="11140"/>
                  </a:cubicBezTo>
                  <a:close/>
                  <a:moveTo>
                    <a:pt x="23085" y="11505"/>
                  </a:moveTo>
                  <a:cubicBezTo>
                    <a:pt x="23358" y="11619"/>
                    <a:pt x="23655" y="11710"/>
                    <a:pt x="23929" y="11893"/>
                  </a:cubicBezTo>
                  <a:cubicBezTo>
                    <a:pt x="24135" y="11893"/>
                    <a:pt x="24226" y="11984"/>
                    <a:pt x="24317" y="12075"/>
                  </a:cubicBezTo>
                  <a:cubicBezTo>
                    <a:pt x="24317" y="12463"/>
                    <a:pt x="24226" y="12851"/>
                    <a:pt x="24135" y="13217"/>
                  </a:cubicBezTo>
                  <a:cubicBezTo>
                    <a:pt x="23746" y="13034"/>
                    <a:pt x="23450" y="12943"/>
                    <a:pt x="23085" y="12760"/>
                  </a:cubicBezTo>
                  <a:lnTo>
                    <a:pt x="22879" y="12760"/>
                  </a:lnTo>
                  <a:cubicBezTo>
                    <a:pt x="22993" y="12281"/>
                    <a:pt x="23085" y="11893"/>
                    <a:pt x="23085" y="11505"/>
                  </a:cubicBezTo>
                  <a:close/>
                  <a:moveTo>
                    <a:pt x="27832" y="11802"/>
                  </a:moveTo>
                  <a:cubicBezTo>
                    <a:pt x="28220" y="11984"/>
                    <a:pt x="28700" y="12075"/>
                    <a:pt x="29065" y="12075"/>
                  </a:cubicBezTo>
                  <a:lnTo>
                    <a:pt x="29065" y="12646"/>
                  </a:lnTo>
                  <a:cubicBezTo>
                    <a:pt x="28585" y="12851"/>
                    <a:pt x="28129" y="13034"/>
                    <a:pt x="27650" y="13217"/>
                  </a:cubicBezTo>
                  <a:cubicBezTo>
                    <a:pt x="27741" y="12760"/>
                    <a:pt x="27741" y="12281"/>
                    <a:pt x="27832" y="11802"/>
                  </a:cubicBezTo>
                  <a:close/>
                  <a:moveTo>
                    <a:pt x="21076" y="12281"/>
                  </a:moveTo>
                  <a:cubicBezTo>
                    <a:pt x="21281" y="12372"/>
                    <a:pt x="21464" y="12463"/>
                    <a:pt x="21647" y="12555"/>
                  </a:cubicBezTo>
                  <a:cubicBezTo>
                    <a:pt x="21647" y="12851"/>
                    <a:pt x="21555" y="13217"/>
                    <a:pt x="21555" y="13513"/>
                  </a:cubicBezTo>
                  <a:cubicBezTo>
                    <a:pt x="21373" y="13125"/>
                    <a:pt x="21281" y="12760"/>
                    <a:pt x="21076" y="12281"/>
                  </a:cubicBezTo>
                  <a:close/>
                  <a:moveTo>
                    <a:pt x="21943" y="12760"/>
                  </a:moveTo>
                  <a:cubicBezTo>
                    <a:pt x="22126" y="12760"/>
                    <a:pt x="22308" y="12851"/>
                    <a:pt x="22514" y="12943"/>
                  </a:cubicBezTo>
                  <a:cubicBezTo>
                    <a:pt x="22514" y="13217"/>
                    <a:pt x="22423" y="13605"/>
                    <a:pt x="22423" y="13901"/>
                  </a:cubicBezTo>
                  <a:cubicBezTo>
                    <a:pt x="22217" y="13787"/>
                    <a:pt x="22035" y="13787"/>
                    <a:pt x="21852" y="13696"/>
                  </a:cubicBezTo>
                  <a:cubicBezTo>
                    <a:pt x="21943" y="13422"/>
                    <a:pt x="21943" y="13034"/>
                    <a:pt x="21943" y="12760"/>
                  </a:cubicBezTo>
                  <a:close/>
                  <a:moveTo>
                    <a:pt x="24705" y="12281"/>
                  </a:moveTo>
                  <a:cubicBezTo>
                    <a:pt x="25070" y="12372"/>
                    <a:pt x="25458" y="12555"/>
                    <a:pt x="25732" y="12760"/>
                  </a:cubicBezTo>
                  <a:cubicBezTo>
                    <a:pt x="25732" y="13125"/>
                    <a:pt x="25641" y="13513"/>
                    <a:pt x="25641" y="13901"/>
                  </a:cubicBezTo>
                  <a:cubicBezTo>
                    <a:pt x="25276" y="13696"/>
                    <a:pt x="24888" y="13513"/>
                    <a:pt x="24500" y="13331"/>
                  </a:cubicBezTo>
                  <a:lnTo>
                    <a:pt x="24500" y="13217"/>
                  </a:lnTo>
                  <a:cubicBezTo>
                    <a:pt x="24591" y="12943"/>
                    <a:pt x="24591" y="12555"/>
                    <a:pt x="24705" y="12281"/>
                  </a:cubicBezTo>
                  <a:close/>
                  <a:moveTo>
                    <a:pt x="26212" y="12943"/>
                  </a:moveTo>
                  <a:cubicBezTo>
                    <a:pt x="26600" y="13034"/>
                    <a:pt x="26874" y="13125"/>
                    <a:pt x="27170" y="13217"/>
                  </a:cubicBezTo>
                  <a:lnTo>
                    <a:pt x="27170" y="13422"/>
                  </a:lnTo>
                  <a:cubicBezTo>
                    <a:pt x="26782" y="13513"/>
                    <a:pt x="26417" y="13696"/>
                    <a:pt x="26029" y="13901"/>
                  </a:cubicBezTo>
                  <a:cubicBezTo>
                    <a:pt x="26120" y="13605"/>
                    <a:pt x="26212" y="13217"/>
                    <a:pt x="26212" y="12943"/>
                  </a:cubicBezTo>
                  <a:close/>
                  <a:moveTo>
                    <a:pt x="22879" y="13125"/>
                  </a:moveTo>
                  <a:cubicBezTo>
                    <a:pt x="23267" y="13217"/>
                    <a:pt x="23655" y="13422"/>
                    <a:pt x="24135" y="13605"/>
                  </a:cubicBezTo>
                  <a:lnTo>
                    <a:pt x="24135" y="14472"/>
                  </a:lnTo>
                  <a:cubicBezTo>
                    <a:pt x="23838" y="14358"/>
                    <a:pt x="23655" y="14267"/>
                    <a:pt x="23358" y="14267"/>
                  </a:cubicBezTo>
                  <a:cubicBezTo>
                    <a:pt x="23176" y="14175"/>
                    <a:pt x="22993" y="14084"/>
                    <a:pt x="22788" y="13993"/>
                  </a:cubicBezTo>
                  <a:lnTo>
                    <a:pt x="22788" y="13901"/>
                  </a:lnTo>
                  <a:cubicBezTo>
                    <a:pt x="22788" y="13605"/>
                    <a:pt x="22788" y="13331"/>
                    <a:pt x="22879" y="13125"/>
                  </a:cubicBezTo>
                  <a:close/>
                  <a:moveTo>
                    <a:pt x="24500" y="13787"/>
                  </a:moveTo>
                  <a:cubicBezTo>
                    <a:pt x="24796" y="13901"/>
                    <a:pt x="25070" y="13993"/>
                    <a:pt x="25458" y="14084"/>
                  </a:cubicBezTo>
                  <a:cubicBezTo>
                    <a:pt x="25070" y="14267"/>
                    <a:pt x="24796" y="14358"/>
                    <a:pt x="24408" y="14472"/>
                  </a:cubicBezTo>
                  <a:cubicBezTo>
                    <a:pt x="24408" y="14267"/>
                    <a:pt x="24500" y="13993"/>
                    <a:pt x="24500" y="13787"/>
                  </a:cubicBezTo>
                  <a:close/>
                  <a:moveTo>
                    <a:pt x="22697" y="14358"/>
                  </a:moveTo>
                  <a:cubicBezTo>
                    <a:pt x="22879" y="14472"/>
                    <a:pt x="22993" y="14472"/>
                    <a:pt x="23085" y="14472"/>
                  </a:cubicBezTo>
                  <a:cubicBezTo>
                    <a:pt x="23267" y="14563"/>
                    <a:pt x="23564" y="14655"/>
                    <a:pt x="23746" y="14746"/>
                  </a:cubicBezTo>
                  <a:cubicBezTo>
                    <a:pt x="23358" y="14929"/>
                    <a:pt x="22993" y="15043"/>
                    <a:pt x="22605" y="15225"/>
                  </a:cubicBezTo>
                  <a:cubicBezTo>
                    <a:pt x="22697" y="14929"/>
                    <a:pt x="22697" y="14655"/>
                    <a:pt x="22697" y="14358"/>
                  </a:cubicBezTo>
                  <a:close/>
                  <a:moveTo>
                    <a:pt x="21852" y="13993"/>
                  </a:moveTo>
                  <a:cubicBezTo>
                    <a:pt x="22035" y="14084"/>
                    <a:pt x="22217" y="14175"/>
                    <a:pt x="22423" y="14267"/>
                  </a:cubicBezTo>
                  <a:cubicBezTo>
                    <a:pt x="22308" y="14563"/>
                    <a:pt x="22423" y="14929"/>
                    <a:pt x="22514" y="15317"/>
                  </a:cubicBezTo>
                  <a:cubicBezTo>
                    <a:pt x="22308" y="15317"/>
                    <a:pt x="22126" y="15408"/>
                    <a:pt x="21943" y="15499"/>
                  </a:cubicBezTo>
                  <a:cubicBezTo>
                    <a:pt x="21943" y="15043"/>
                    <a:pt x="21852" y="14655"/>
                    <a:pt x="21738" y="14175"/>
                  </a:cubicBezTo>
                  <a:cubicBezTo>
                    <a:pt x="21738" y="14175"/>
                    <a:pt x="21852" y="14084"/>
                    <a:pt x="21852" y="13993"/>
                  </a:cubicBezTo>
                  <a:close/>
                  <a:moveTo>
                    <a:pt x="58258" y="1051"/>
                  </a:moveTo>
                  <a:lnTo>
                    <a:pt x="58258" y="12463"/>
                  </a:lnTo>
                  <a:lnTo>
                    <a:pt x="58258" y="18558"/>
                  </a:lnTo>
                  <a:lnTo>
                    <a:pt x="58258" y="21594"/>
                  </a:lnTo>
                  <a:lnTo>
                    <a:pt x="58258" y="21776"/>
                  </a:lnTo>
                  <a:cubicBezTo>
                    <a:pt x="58095" y="21750"/>
                    <a:pt x="57917" y="21739"/>
                    <a:pt x="57733" y="21739"/>
                  </a:cubicBezTo>
                  <a:cubicBezTo>
                    <a:pt x="57272" y="21739"/>
                    <a:pt x="56771" y="21809"/>
                    <a:pt x="56364" y="21890"/>
                  </a:cubicBezTo>
                  <a:cubicBezTo>
                    <a:pt x="56364" y="21890"/>
                    <a:pt x="56273" y="21982"/>
                    <a:pt x="56273" y="22073"/>
                  </a:cubicBezTo>
                  <a:cubicBezTo>
                    <a:pt x="56273" y="22735"/>
                    <a:pt x="56364" y="23397"/>
                    <a:pt x="56364" y="24059"/>
                  </a:cubicBezTo>
                  <a:cubicBezTo>
                    <a:pt x="52578" y="23941"/>
                    <a:pt x="48771" y="23908"/>
                    <a:pt x="44960" y="23908"/>
                  </a:cubicBezTo>
                  <a:cubicBezTo>
                    <a:pt x="39878" y="23908"/>
                    <a:pt x="34787" y="23967"/>
                    <a:pt x="29727" y="23967"/>
                  </a:cubicBezTo>
                  <a:lnTo>
                    <a:pt x="8157" y="23967"/>
                  </a:lnTo>
                  <a:cubicBezTo>
                    <a:pt x="6559" y="23967"/>
                    <a:pt x="4971" y="23927"/>
                    <a:pt x="3414" y="23927"/>
                  </a:cubicBezTo>
                  <a:cubicBezTo>
                    <a:pt x="2636" y="23927"/>
                    <a:pt x="1865" y="23937"/>
                    <a:pt x="1104" y="23967"/>
                  </a:cubicBezTo>
                  <a:cubicBezTo>
                    <a:pt x="2907" y="23123"/>
                    <a:pt x="4916" y="22735"/>
                    <a:pt x="6810" y="22073"/>
                  </a:cubicBezTo>
                  <a:cubicBezTo>
                    <a:pt x="9389" y="21114"/>
                    <a:pt x="11946" y="20064"/>
                    <a:pt x="14434" y="19128"/>
                  </a:cubicBezTo>
                  <a:cubicBezTo>
                    <a:pt x="17858" y="17690"/>
                    <a:pt x="21281" y="16275"/>
                    <a:pt x="24796" y="14929"/>
                  </a:cubicBezTo>
                  <a:cubicBezTo>
                    <a:pt x="24888" y="14929"/>
                    <a:pt x="24888" y="14929"/>
                    <a:pt x="24888" y="14837"/>
                  </a:cubicBezTo>
                  <a:cubicBezTo>
                    <a:pt x="25641" y="14563"/>
                    <a:pt x="26417" y="14267"/>
                    <a:pt x="27262" y="13901"/>
                  </a:cubicBezTo>
                  <a:cubicBezTo>
                    <a:pt x="27262" y="13979"/>
                    <a:pt x="27294" y="14007"/>
                    <a:pt x="27332" y="14007"/>
                  </a:cubicBezTo>
                  <a:cubicBezTo>
                    <a:pt x="27383" y="14007"/>
                    <a:pt x="27444" y="13954"/>
                    <a:pt x="27444" y="13901"/>
                  </a:cubicBezTo>
                  <a:lnTo>
                    <a:pt x="27444" y="13787"/>
                  </a:lnTo>
                  <a:cubicBezTo>
                    <a:pt x="28312" y="13513"/>
                    <a:pt x="29065" y="13125"/>
                    <a:pt x="29932" y="12851"/>
                  </a:cubicBezTo>
                  <a:cubicBezTo>
                    <a:pt x="30868" y="12463"/>
                    <a:pt x="31827" y="12075"/>
                    <a:pt x="32877" y="11710"/>
                  </a:cubicBezTo>
                  <a:lnTo>
                    <a:pt x="32877" y="11802"/>
                  </a:lnTo>
                  <a:cubicBezTo>
                    <a:pt x="32877" y="11879"/>
                    <a:pt x="32909" y="11907"/>
                    <a:pt x="32947" y="11907"/>
                  </a:cubicBezTo>
                  <a:cubicBezTo>
                    <a:pt x="32998" y="11907"/>
                    <a:pt x="33059" y="11854"/>
                    <a:pt x="33059" y="11802"/>
                  </a:cubicBezTo>
                  <a:cubicBezTo>
                    <a:pt x="33059" y="11710"/>
                    <a:pt x="33151" y="11619"/>
                    <a:pt x="33151" y="11505"/>
                  </a:cubicBezTo>
                  <a:cubicBezTo>
                    <a:pt x="37054" y="9907"/>
                    <a:pt x="41048" y="8286"/>
                    <a:pt x="44951" y="6666"/>
                  </a:cubicBezTo>
                  <a:cubicBezTo>
                    <a:pt x="47530" y="5525"/>
                    <a:pt x="50087" y="4383"/>
                    <a:pt x="52666" y="3333"/>
                  </a:cubicBezTo>
                  <a:cubicBezTo>
                    <a:pt x="54561" y="2671"/>
                    <a:pt x="56546" y="2101"/>
                    <a:pt x="58258" y="1051"/>
                  </a:cubicBezTo>
                  <a:close/>
                  <a:moveTo>
                    <a:pt x="58258" y="22164"/>
                  </a:moveTo>
                  <a:lnTo>
                    <a:pt x="58258" y="23305"/>
                  </a:lnTo>
                  <a:lnTo>
                    <a:pt x="58258" y="23967"/>
                  </a:lnTo>
                  <a:cubicBezTo>
                    <a:pt x="58258" y="24059"/>
                    <a:pt x="58258" y="24173"/>
                    <a:pt x="58372" y="24173"/>
                  </a:cubicBezTo>
                  <a:cubicBezTo>
                    <a:pt x="57802" y="24173"/>
                    <a:pt x="57117" y="24173"/>
                    <a:pt x="56546" y="24059"/>
                  </a:cubicBezTo>
                  <a:cubicBezTo>
                    <a:pt x="56752" y="23488"/>
                    <a:pt x="56546" y="22826"/>
                    <a:pt x="56661" y="22256"/>
                  </a:cubicBezTo>
                  <a:cubicBezTo>
                    <a:pt x="56934" y="22256"/>
                    <a:pt x="57323" y="22256"/>
                    <a:pt x="57596" y="22164"/>
                  </a:cubicBezTo>
                  <a:close/>
                  <a:moveTo>
                    <a:pt x="58555" y="1"/>
                  </a:moveTo>
                  <a:cubicBezTo>
                    <a:pt x="58372" y="1"/>
                    <a:pt x="58258" y="92"/>
                    <a:pt x="58258" y="298"/>
                  </a:cubicBezTo>
                  <a:lnTo>
                    <a:pt x="58258" y="572"/>
                  </a:lnTo>
                  <a:cubicBezTo>
                    <a:pt x="58213" y="526"/>
                    <a:pt x="58167" y="503"/>
                    <a:pt x="58133" y="503"/>
                  </a:cubicBezTo>
                  <a:cubicBezTo>
                    <a:pt x="58099" y="503"/>
                    <a:pt x="58076" y="526"/>
                    <a:pt x="58076" y="572"/>
                  </a:cubicBezTo>
                  <a:cubicBezTo>
                    <a:pt x="56273" y="1621"/>
                    <a:pt x="54173" y="2192"/>
                    <a:pt x="52278" y="2945"/>
                  </a:cubicBezTo>
                  <a:cubicBezTo>
                    <a:pt x="49813" y="3904"/>
                    <a:pt x="47416" y="5045"/>
                    <a:pt x="45042" y="6004"/>
                  </a:cubicBezTo>
                  <a:cubicBezTo>
                    <a:pt x="42189" y="7236"/>
                    <a:pt x="39336" y="8378"/>
                    <a:pt x="36574" y="9610"/>
                  </a:cubicBezTo>
                  <a:cubicBezTo>
                    <a:pt x="36209" y="8652"/>
                    <a:pt x="35821" y="7716"/>
                    <a:pt x="35433" y="6757"/>
                  </a:cubicBezTo>
                  <a:cubicBezTo>
                    <a:pt x="36962" y="6278"/>
                    <a:pt x="38400" y="5433"/>
                    <a:pt x="39815" y="4771"/>
                  </a:cubicBezTo>
                  <a:cubicBezTo>
                    <a:pt x="40683" y="4475"/>
                    <a:pt x="41436" y="4201"/>
                    <a:pt x="42281" y="3813"/>
                  </a:cubicBezTo>
                  <a:cubicBezTo>
                    <a:pt x="42669" y="3721"/>
                    <a:pt x="43148" y="3516"/>
                    <a:pt x="43627" y="3242"/>
                  </a:cubicBezTo>
                  <a:lnTo>
                    <a:pt x="43627" y="3242"/>
                  </a:lnTo>
                  <a:cubicBezTo>
                    <a:pt x="43331" y="3721"/>
                    <a:pt x="43239" y="4087"/>
                    <a:pt x="43148" y="4657"/>
                  </a:cubicBezTo>
                  <a:cubicBezTo>
                    <a:pt x="43148" y="4657"/>
                    <a:pt x="43189" y="4708"/>
                    <a:pt x="43216" y="4708"/>
                  </a:cubicBezTo>
                  <a:cubicBezTo>
                    <a:pt x="43229" y="4708"/>
                    <a:pt x="43239" y="4695"/>
                    <a:pt x="43239" y="4657"/>
                  </a:cubicBezTo>
                  <a:cubicBezTo>
                    <a:pt x="43627" y="3995"/>
                    <a:pt x="43901" y="3242"/>
                    <a:pt x="44381" y="2671"/>
                  </a:cubicBezTo>
                  <a:cubicBezTo>
                    <a:pt x="44472" y="2489"/>
                    <a:pt x="44381" y="2375"/>
                    <a:pt x="44198" y="2375"/>
                  </a:cubicBezTo>
                  <a:cubicBezTo>
                    <a:pt x="43958" y="2329"/>
                    <a:pt x="43719" y="2306"/>
                    <a:pt x="43468" y="2306"/>
                  </a:cubicBezTo>
                  <a:cubicBezTo>
                    <a:pt x="43216" y="2306"/>
                    <a:pt x="42954" y="2329"/>
                    <a:pt x="42669" y="2375"/>
                  </a:cubicBezTo>
                  <a:lnTo>
                    <a:pt x="41345" y="2375"/>
                  </a:lnTo>
                  <a:lnTo>
                    <a:pt x="41345" y="2580"/>
                  </a:lnTo>
                  <a:cubicBezTo>
                    <a:pt x="41687" y="2744"/>
                    <a:pt x="42062" y="2777"/>
                    <a:pt x="42451" y="2777"/>
                  </a:cubicBezTo>
                  <a:cubicBezTo>
                    <a:pt x="42710" y="2777"/>
                    <a:pt x="42975" y="2763"/>
                    <a:pt x="43239" y="2763"/>
                  </a:cubicBezTo>
                  <a:cubicBezTo>
                    <a:pt x="42760" y="2945"/>
                    <a:pt x="42281" y="3242"/>
                    <a:pt x="41824" y="3425"/>
                  </a:cubicBezTo>
                  <a:cubicBezTo>
                    <a:pt x="40957" y="3721"/>
                    <a:pt x="40204" y="3995"/>
                    <a:pt x="39427" y="4383"/>
                  </a:cubicBezTo>
                  <a:cubicBezTo>
                    <a:pt x="38012" y="4954"/>
                    <a:pt x="36574" y="5525"/>
                    <a:pt x="35250" y="6278"/>
                  </a:cubicBezTo>
                  <a:cubicBezTo>
                    <a:pt x="34977" y="5342"/>
                    <a:pt x="34680" y="4475"/>
                    <a:pt x="34497" y="3425"/>
                  </a:cubicBezTo>
                  <a:cubicBezTo>
                    <a:pt x="34433" y="3360"/>
                    <a:pt x="34311" y="3296"/>
                    <a:pt x="34213" y="3296"/>
                  </a:cubicBezTo>
                  <a:cubicBezTo>
                    <a:pt x="34172" y="3296"/>
                    <a:pt x="34136" y="3307"/>
                    <a:pt x="34109" y="3333"/>
                  </a:cubicBezTo>
                  <a:cubicBezTo>
                    <a:pt x="32877" y="3904"/>
                    <a:pt x="31644" y="4475"/>
                    <a:pt x="30503" y="4954"/>
                  </a:cubicBezTo>
                  <a:lnTo>
                    <a:pt x="30503" y="4863"/>
                  </a:lnTo>
                  <a:lnTo>
                    <a:pt x="30411" y="4863"/>
                  </a:lnTo>
                  <a:lnTo>
                    <a:pt x="30411" y="4954"/>
                  </a:lnTo>
                  <a:cubicBezTo>
                    <a:pt x="29270" y="5433"/>
                    <a:pt x="28220" y="5913"/>
                    <a:pt x="27170" y="6369"/>
                  </a:cubicBezTo>
                  <a:lnTo>
                    <a:pt x="26988" y="6369"/>
                  </a:lnTo>
                  <a:cubicBezTo>
                    <a:pt x="26988" y="6369"/>
                    <a:pt x="26988" y="6329"/>
                    <a:pt x="26954" y="6329"/>
                  </a:cubicBezTo>
                  <a:cubicBezTo>
                    <a:pt x="26937" y="6329"/>
                    <a:pt x="26912" y="6339"/>
                    <a:pt x="26874" y="6369"/>
                  </a:cubicBezTo>
                  <a:lnTo>
                    <a:pt x="26874" y="6483"/>
                  </a:lnTo>
                  <a:cubicBezTo>
                    <a:pt x="26417" y="6666"/>
                    <a:pt x="25846" y="6940"/>
                    <a:pt x="25367" y="7236"/>
                  </a:cubicBezTo>
                  <a:cubicBezTo>
                    <a:pt x="25367" y="7191"/>
                    <a:pt x="25344" y="7168"/>
                    <a:pt x="25321" y="7168"/>
                  </a:cubicBezTo>
                  <a:cubicBezTo>
                    <a:pt x="25299" y="7168"/>
                    <a:pt x="25276" y="7191"/>
                    <a:pt x="25276" y="7236"/>
                  </a:cubicBezTo>
                  <a:lnTo>
                    <a:pt x="23564" y="8081"/>
                  </a:lnTo>
                  <a:cubicBezTo>
                    <a:pt x="23564" y="7990"/>
                    <a:pt x="23564" y="7990"/>
                    <a:pt x="23450" y="7990"/>
                  </a:cubicBezTo>
                  <a:lnTo>
                    <a:pt x="23450" y="8195"/>
                  </a:lnTo>
                  <a:cubicBezTo>
                    <a:pt x="23085" y="8378"/>
                    <a:pt x="22697" y="8560"/>
                    <a:pt x="22308" y="8766"/>
                  </a:cubicBezTo>
                  <a:cubicBezTo>
                    <a:pt x="22308" y="8709"/>
                    <a:pt x="22286" y="8680"/>
                    <a:pt x="22263" y="8680"/>
                  </a:cubicBezTo>
                  <a:cubicBezTo>
                    <a:pt x="22240" y="8680"/>
                    <a:pt x="22217" y="8709"/>
                    <a:pt x="22217" y="8766"/>
                  </a:cubicBezTo>
                  <a:cubicBezTo>
                    <a:pt x="21852" y="8948"/>
                    <a:pt x="21464" y="9131"/>
                    <a:pt x="21076" y="9222"/>
                  </a:cubicBezTo>
                  <a:cubicBezTo>
                    <a:pt x="20985" y="9222"/>
                    <a:pt x="20985" y="9222"/>
                    <a:pt x="20985" y="9336"/>
                  </a:cubicBezTo>
                  <a:cubicBezTo>
                    <a:pt x="20505" y="9519"/>
                    <a:pt x="20140" y="9610"/>
                    <a:pt x="19661" y="9793"/>
                  </a:cubicBezTo>
                  <a:cubicBezTo>
                    <a:pt x="19569" y="9793"/>
                    <a:pt x="19455" y="9907"/>
                    <a:pt x="19455" y="10090"/>
                  </a:cubicBezTo>
                  <a:cubicBezTo>
                    <a:pt x="19752" y="10569"/>
                    <a:pt x="19935" y="11140"/>
                    <a:pt x="20140" y="11710"/>
                  </a:cubicBezTo>
                  <a:cubicBezTo>
                    <a:pt x="20026" y="11619"/>
                    <a:pt x="19843" y="11505"/>
                    <a:pt x="19661" y="11505"/>
                  </a:cubicBezTo>
                  <a:cubicBezTo>
                    <a:pt x="19569" y="11505"/>
                    <a:pt x="19569" y="11619"/>
                    <a:pt x="19569" y="11619"/>
                  </a:cubicBezTo>
                  <a:cubicBezTo>
                    <a:pt x="19843" y="11710"/>
                    <a:pt x="20026" y="11802"/>
                    <a:pt x="20323" y="11984"/>
                  </a:cubicBezTo>
                  <a:cubicBezTo>
                    <a:pt x="20802" y="13125"/>
                    <a:pt x="21281" y="14358"/>
                    <a:pt x="21647" y="15613"/>
                  </a:cubicBezTo>
                  <a:cubicBezTo>
                    <a:pt x="19090" y="16640"/>
                    <a:pt x="16511" y="17690"/>
                    <a:pt x="13954" y="18740"/>
                  </a:cubicBezTo>
                  <a:cubicBezTo>
                    <a:pt x="11375" y="19790"/>
                    <a:pt x="8910" y="20749"/>
                    <a:pt x="6331" y="21685"/>
                  </a:cubicBezTo>
                  <a:cubicBezTo>
                    <a:pt x="4345" y="22461"/>
                    <a:pt x="2062" y="22735"/>
                    <a:pt x="259" y="23876"/>
                  </a:cubicBezTo>
                  <a:cubicBezTo>
                    <a:pt x="1" y="24035"/>
                    <a:pt x="123" y="24281"/>
                    <a:pt x="280" y="24281"/>
                  </a:cubicBezTo>
                  <a:cubicBezTo>
                    <a:pt x="303" y="24281"/>
                    <a:pt x="327" y="24276"/>
                    <a:pt x="351" y="24264"/>
                  </a:cubicBezTo>
                  <a:cubicBezTo>
                    <a:pt x="442" y="24355"/>
                    <a:pt x="442" y="24447"/>
                    <a:pt x="624" y="24447"/>
                  </a:cubicBezTo>
                  <a:cubicBezTo>
                    <a:pt x="1823" y="24538"/>
                    <a:pt x="3015" y="24561"/>
                    <a:pt x="4205" y="24561"/>
                  </a:cubicBezTo>
                  <a:cubicBezTo>
                    <a:pt x="5395" y="24561"/>
                    <a:pt x="6582" y="24538"/>
                    <a:pt x="7769" y="24538"/>
                  </a:cubicBezTo>
                  <a:lnTo>
                    <a:pt x="29727" y="24538"/>
                  </a:lnTo>
                  <a:cubicBezTo>
                    <a:pt x="32930" y="24538"/>
                    <a:pt x="36123" y="24548"/>
                    <a:pt x="39312" y="24548"/>
                  </a:cubicBezTo>
                  <a:cubicBezTo>
                    <a:pt x="45692" y="24548"/>
                    <a:pt x="52057" y="24508"/>
                    <a:pt x="58464" y="24264"/>
                  </a:cubicBezTo>
                  <a:cubicBezTo>
                    <a:pt x="58464" y="24310"/>
                    <a:pt x="58487" y="24333"/>
                    <a:pt x="58521" y="24333"/>
                  </a:cubicBezTo>
                  <a:cubicBezTo>
                    <a:pt x="58555" y="24333"/>
                    <a:pt x="58601" y="24310"/>
                    <a:pt x="58646" y="24264"/>
                  </a:cubicBezTo>
                  <a:cubicBezTo>
                    <a:pt x="58738" y="24264"/>
                    <a:pt x="58829" y="24173"/>
                    <a:pt x="58829" y="23967"/>
                  </a:cubicBezTo>
                  <a:lnTo>
                    <a:pt x="58829" y="23305"/>
                  </a:lnTo>
                  <a:lnTo>
                    <a:pt x="58829" y="21594"/>
                  </a:lnTo>
                  <a:lnTo>
                    <a:pt x="58829" y="18558"/>
                  </a:lnTo>
                  <a:lnTo>
                    <a:pt x="58829" y="12463"/>
                  </a:lnTo>
                  <a:lnTo>
                    <a:pt x="58829" y="298"/>
                  </a:lnTo>
                  <a:cubicBezTo>
                    <a:pt x="58829" y="92"/>
                    <a:pt x="58646" y="1"/>
                    <a:pt x="585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5169376" y="4472147"/>
              <a:ext cx="1955965" cy="74810"/>
            </a:xfrm>
            <a:custGeom>
              <a:avLst/>
              <a:gdLst/>
              <a:ahLst/>
              <a:cxnLst/>
              <a:rect l="l" t="t" r="r" b="b"/>
              <a:pathLst>
                <a:path w="58959" h="2255" extrusionOk="0">
                  <a:moveTo>
                    <a:pt x="58776" y="1"/>
                  </a:moveTo>
                  <a:cubicBezTo>
                    <a:pt x="58776" y="92"/>
                    <a:pt x="58684" y="183"/>
                    <a:pt x="58570" y="275"/>
                  </a:cubicBezTo>
                  <a:lnTo>
                    <a:pt x="58570" y="845"/>
                  </a:lnTo>
                  <a:cubicBezTo>
                    <a:pt x="53823" y="754"/>
                    <a:pt x="49069" y="731"/>
                    <a:pt x="44313" y="731"/>
                  </a:cubicBezTo>
                  <a:cubicBezTo>
                    <a:pt x="39557" y="731"/>
                    <a:pt x="34798" y="754"/>
                    <a:pt x="30039" y="754"/>
                  </a:cubicBezTo>
                  <a:lnTo>
                    <a:pt x="15590" y="754"/>
                  </a:lnTo>
                  <a:cubicBezTo>
                    <a:pt x="12288" y="754"/>
                    <a:pt x="8996" y="713"/>
                    <a:pt x="5728" y="713"/>
                  </a:cubicBezTo>
                  <a:cubicBezTo>
                    <a:pt x="4094" y="713"/>
                    <a:pt x="2466" y="723"/>
                    <a:pt x="845" y="754"/>
                  </a:cubicBezTo>
                  <a:cubicBezTo>
                    <a:pt x="845" y="571"/>
                    <a:pt x="845" y="366"/>
                    <a:pt x="754" y="183"/>
                  </a:cubicBezTo>
                  <a:cubicBezTo>
                    <a:pt x="754" y="92"/>
                    <a:pt x="663" y="92"/>
                    <a:pt x="571" y="92"/>
                  </a:cubicBezTo>
                  <a:cubicBezTo>
                    <a:pt x="1" y="663"/>
                    <a:pt x="275" y="1598"/>
                    <a:pt x="480" y="2169"/>
                  </a:cubicBezTo>
                  <a:cubicBezTo>
                    <a:pt x="480" y="2226"/>
                    <a:pt x="503" y="2255"/>
                    <a:pt x="537" y="2255"/>
                  </a:cubicBezTo>
                  <a:cubicBezTo>
                    <a:pt x="571" y="2255"/>
                    <a:pt x="617" y="2226"/>
                    <a:pt x="663" y="2169"/>
                  </a:cubicBezTo>
                  <a:cubicBezTo>
                    <a:pt x="663" y="1895"/>
                    <a:pt x="754" y="1507"/>
                    <a:pt x="754" y="1233"/>
                  </a:cubicBezTo>
                  <a:lnTo>
                    <a:pt x="754" y="1142"/>
                  </a:lnTo>
                  <a:cubicBezTo>
                    <a:pt x="2374" y="1172"/>
                    <a:pt x="3982" y="1182"/>
                    <a:pt x="5585" y="1182"/>
                  </a:cubicBezTo>
                  <a:cubicBezTo>
                    <a:pt x="8791" y="1182"/>
                    <a:pt x="11976" y="1142"/>
                    <a:pt x="15202" y="1142"/>
                  </a:cubicBezTo>
                  <a:lnTo>
                    <a:pt x="29674" y="1142"/>
                  </a:lnTo>
                  <a:cubicBezTo>
                    <a:pt x="34196" y="1142"/>
                    <a:pt x="38713" y="1162"/>
                    <a:pt x="43239" y="1162"/>
                  </a:cubicBezTo>
                  <a:cubicBezTo>
                    <a:pt x="48331" y="1162"/>
                    <a:pt x="53435" y="1137"/>
                    <a:pt x="58570" y="1028"/>
                  </a:cubicBezTo>
                  <a:lnTo>
                    <a:pt x="58570" y="1028"/>
                  </a:lnTo>
                  <a:cubicBezTo>
                    <a:pt x="58479" y="1416"/>
                    <a:pt x="58570" y="1804"/>
                    <a:pt x="58684" y="2169"/>
                  </a:cubicBezTo>
                  <a:cubicBezTo>
                    <a:pt x="58730" y="2226"/>
                    <a:pt x="58753" y="2255"/>
                    <a:pt x="58764" y="2255"/>
                  </a:cubicBezTo>
                  <a:cubicBezTo>
                    <a:pt x="58776" y="2255"/>
                    <a:pt x="58776" y="2226"/>
                    <a:pt x="58776" y="2169"/>
                  </a:cubicBezTo>
                  <a:cubicBezTo>
                    <a:pt x="58958" y="1804"/>
                    <a:pt x="58958" y="1416"/>
                    <a:pt x="58958" y="936"/>
                  </a:cubicBezTo>
                  <a:lnTo>
                    <a:pt x="58958" y="366"/>
                  </a:lnTo>
                  <a:cubicBezTo>
                    <a:pt x="58867" y="275"/>
                    <a:pt x="58776" y="92"/>
                    <a:pt x="587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5027022" y="4394351"/>
              <a:ext cx="88610" cy="113492"/>
            </a:xfrm>
            <a:custGeom>
              <a:avLst/>
              <a:gdLst/>
              <a:ahLst/>
              <a:cxnLst/>
              <a:rect l="l" t="t" r="r" b="b"/>
              <a:pathLst>
                <a:path w="2671" h="3421" extrusionOk="0">
                  <a:moveTo>
                    <a:pt x="1050" y="999"/>
                  </a:moveTo>
                  <a:cubicBezTo>
                    <a:pt x="1142" y="1204"/>
                    <a:pt x="1142" y="1387"/>
                    <a:pt x="1233" y="1570"/>
                  </a:cubicBezTo>
                  <a:cubicBezTo>
                    <a:pt x="1187" y="1524"/>
                    <a:pt x="1119" y="1501"/>
                    <a:pt x="1050" y="1501"/>
                  </a:cubicBezTo>
                  <a:cubicBezTo>
                    <a:pt x="982" y="1501"/>
                    <a:pt x="913" y="1524"/>
                    <a:pt x="868" y="1570"/>
                  </a:cubicBezTo>
                  <a:cubicBezTo>
                    <a:pt x="959" y="1387"/>
                    <a:pt x="959" y="1204"/>
                    <a:pt x="1050" y="999"/>
                  </a:cubicBezTo>
                  <a:close/>
                  <a:moveTo>
                    <a:pt x="1016" y="0"/>
                  </a:moveTo>
                  <a:cubicBezTo>
                    <a:pt x="936" y="0"/>
                    <a:pt x="868" y="52"/>
                    <a:pt x="868" y="154"/>
                  </a:cubicBezTo>
                  <a:cubicBezTo>
                    <a:pt x="662" y="634"/>
                    <a:pt x="480" y="1204"/>
                    <a:pt x="388" y="1661"/>
                  </a:cubicBezTo>
                  <a:cubicBezTo>
                    <a:pt x="206" y="1661"/>
                    <a:pt x="92" y="1775"/>
                    <a:pt x="0" y="1866"/>
                  </a:cubicBezTo>
                  <a:cubicBezTo>
                    <a:pt x="92" y="1958"/>
                    <a:pt x="206" y="1958"/>
                    <a:pt x="297" y="1958"/>
                  </a:cubicBezTo>
                  <a:cubicBezTo>
                    <a:pt x="206" y="2049"/>
                    <a:pt x="206" y="2231"/>
                    <a:pt x="92" y="2346"/>
                  </a:cubicBezTo>
                  <a:cubicBezTo>
                    <a:pt x="92" y="2528"/>
                    <a:pt x="92" y="2711"/>
                    <a:pt x="0" y="2802"/>
                  </a:cubicBezTo>
                  <a:cubicBezTo>
                    <a:pt x="34" y="2835"/>
                    <a:pt x="68" y="2851"/>
                    <a:pt x="105" y="2851"/>
                  </a:cubicBezTo>
                  <a:cubicBezTo>
                    <a:pt x="292" y="2851"/>
                    <a:pt x="509" y="2436"/>
                    <a:pt x="662" y="1958"/>
                  </a:cubicBezTo>
                  <a:lnTo>
                    <a:pt x="1347" y="1958"/>
                  </a:lnTo>
                  <a:cubicBezTo>
                    <a:pt x="1530" y="2437"/>
                    <a:pt x="1530" y="3008"/>
                    <a:pt x="1918" y="3373"/>
                  </a:cubicBezTo>
                  <a:cubicBezTo>
                    <a:pt x="1945" y="3407"/>
                    <a:pt x="1972" y="3421"/>
                    <a:pt x="1997" y="3421"/>
                  </a:cubicBezTo>
                  <a:cubicBezTo>
                    <a:pt x="2056" y="3421"/>
                    <a:pt x="2100" y="3345"/>
                    <a:pt x="2100" y="3281"/>
                  </a:cubicBezTo>
                  <a:cubicBezTo>
                    <a:pt x="2192" y="2802"/>
                    <a:pt x="2009" y="2346"/>
                    <a:pt x="1804" y="1866"/>
                  </a:cubicBezTo>
                  <a:lnTo>
                    <a:pt x="2580" y="1866"/>
                  </a:lnTo>
                  <a:cubicBezTo>
                    <a:pt x="2671" y="1775"/>
                    <a:pt x="2671" y="1775"/>
                    <a:pt x="2580" y="1775"/>
                  </a:cubicBezTo>
                  <a:cubicBezTo>
                    <a:pt x="2283" y="1661"/>
                    <a:pt x="2009" y="1661"/>
                    <a:pt x="1712" y="1570"/>
                  </a:cubicBezTo>
                  <a:cubicBezTo>
                    <a:pt x="1621" y="1090"/>
                    <a:pt x="1438" y="634"/>
                    <a:pt x="1233" y="154"/>
                  </a:cubicBezTo>
                  <a:cubicBezTo>
                    <a:pt x="1187" y="52"/>
                    <a:pt x="1096" y="0"/>
                    <a:pt x="101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7185122" y="4357461"/>
              <a:ext cx="66682" cy="92426"/>
            </a:xfrm>
            <a:custGeom>
              <a:avLst/>
              <a:gdLst/>
              <a:ahLst/>
              <a:cxnLst/>
              <a:rect l="l" t="t" r="r" b="b"/>
              <a:pathLst>
                <a:path w="2010" h="2786" extrusionOk="0">
                  <a:moveTo>
                    <a:pt x="228" y="0"/>
                  </a:moveTo>
                  <a:cubicBezTo>
                    <a:pt x="129" y="0"/>
                    <a:pt x="1" y="144"/>
                    <a:pt x="1" y="216"/>
                  </a:cubicBezTo>
                  <a:cubicBezTo>
                    <a:pt x="92" y="878"/>
                    <a:pt x="1" y="1632"/>
                    <a:pt x="92" y="2316"/>
                  </a:cubicBezTo>
                  <a:cubicBezTo>
                    <a:pt x="149" y="2408"/>
                    <a:pt x="223" y="2453"/>
                    <a:pt x="283" y="2453"/>
                  </a:cubicBezTo>
                  <a:cubicBezTo>
                    <a:pt x="343" y="2453"/>
                    <a:pt x="389" y="2408"/>
                    <a:pt x="389" y="2316"/>
                  </a:cubicBezTo>
                  <a:cubicBezTo>
                    <a:pt x="480" y="1746"/>
                    <a:pt x="480" y="1175"/>
                    <a:pt x="480" y="490"/>
                  </a:cubicBezTo>
                  <a:cubicBezTo>
                    <a:pt x="663" y="604"/>
                    <a:pt x="868" y="696"/>
                    <a:pt x="959" y="787"/>
                  </a:cubicBezTo>
                  <a:cubicBezTo>
                    <a:pt x="1347" y="1061"/>
                    <a:pt x="868" y="1266"/>
                    <a:pt x="663" y="1358"/>
                  </a:cubicBezTo>
                  <a:cubicBezTo>
                    <a:pt x="417" y="1439"/>
                    <a:pt x="538" y="1760"/>
                    <a:pt x="779" y="1760"/>
                  </a:cubicBezTo>
                  <a:cubicBezTo>
                    <a:pt x="807" y="1760"/>
                    <a:pt x="837" y="1755"/>
                    <a:pt x="868" y="1746"/>
                  </a:cubicBezTo>
                  <a:cubicBezTo>
                    <a:pt x="927" y="1746"/>
                    <a:pt x="1026" y="1734"/>
                    <a:pt x="1127" y="1734"/>
                  </a:cubicBezTo>
                  <a:cubicBezTo>
                    <a:pt x="1340" y="1734"/>
                    <a:pt x="1562" y="1786"/>
                    <a:pt x="1439" y="2111"/>
                  </a:cubicBezTo>
                  <a:cubicBezTo>
                    <a:pt x="1311" y="2295"/>
                    <a:pt x="1088" y="2330"/>
                    <a:pt x="866" y="2330"/>
                  </a:cubicBezTo>
                  <a:cubicBezTo>
                    <a:pt x="729" y="2330"/>
                    <a:pt x="593" y="2316"/>
                    <a:pt x="480" y="2316"/>
                  </a:cubicBezTo>
                  <a:cubicBezTo>
                    <a:pt x="389" y="2316"/>
                    <a:pt x="389" y="2408"/>
                    <a:pt x="389" y="2408"/>
                  </a:cubicBezTo>
                  <a:cubicBezTo>
                    <a:pt x="545" y="2675"/>
                    <a:pt x="776" y="2786"/>
                    <a:pt x="1015" y="2786"/>
                  </a:cubicBezTo>
                  <a:cubicBezTo>
                    <a:pt x="1369" y="2786"/>
                    <a:pt x="1741" y="2543"/>
                    <a:pt x="1918" y="2202"/>
                  </a:cubicBezTo>
                  <a:cubicBezTo>
                    <a:pt x="2009" y="1746"/>
                    <a:pt x="1804" y="1449"/>
                    <a:pt x="1530" y="1358"/>
                  </a:cubicBezTo>
                  <a:cubicBezTo>
                    <a:pt x="1621" y="1175"/>
                    <a:pt x="1712" y="970"/>
                    <a:pt x="1621" y="696"/>
                  </a:cubicBezTo>
                  <a:cubicBezTo>
                    <a:pt x="1347" y="216"/>
                    <a:pt x="777" y="34"/>
                    <a:pt x="297" y="34"/>
                  </a:cubicBezTo>
                  <a:cubicBezTo>
                    <a:pt x="278" y="10"/>
                    <a:pt x="254" y="0"/>
                    <a:pt x="2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4"/>
            <p:cNvSpPr/>
            <p:nvPr/>
          </p:nvSpPr>
          <p:spPr>
            <a:xfrm>
              <a:off x="7179051" y="3494048"/>
              <a:ext cx="65919" cy="77099"/>
            </a:xfrm>
            <a:custGeom>
              <a:avLst/>
              <a:gdLst/>
              <a:ahLst/>
              <a:cxnLst/>
              <a:rect l="l" t="t" r="r" b="b"/>
              <a:pathLst>
                <a:path w="1987" h="2324" extrusionOk="0">
                  <a:moveTo>
                    <a:pt x="779" y="1"/>
                  </a:moveTo>
                  <a:cubicBezTo>
                    <a:pt x="352" y="1"/>
                    <a:pt x="1" y="687"/>
                    <a:pt x="1" y="1135"/>
                  </a:cubicBezTo>
                  <a:cubicBezTo>
                    <a:pt x="1" y="1523"/>
                    <a:pt x="92" y="1888"/>
                    <a:pt x="480" y="2093"/>
                  </a:cubicBezTo>
                  <a:cubicBezTo>
                    <a:pt x="688" y="2251"/>
                    <a:pt x="912" y="2324"/>
                    <a:pt x="1137" y="2324"/>
                  </a:cubicBezTo>
                  <a:cubicBezTo>
                    <a:pt x="1432" y="2324"/>
                    <a:pt x="1728" y="2199"/>
                    <a:pt x="1987" y="1979"/>
                  </a:cubicBezTo>
                  <a:cubicBezTo>
                    <a:pt x="1416" y="1888"/>
                    <a:pt x="480" y="1979"/>
                    <a:pt x="389" y="1226"/>
                  </a:cubicBezTo>
                  <a:cubicBezTo>
                    <a:pt x="283" y="781"/>
                    <a:pt x="610" y="258"/>
                    <a:pt x="1040" y="258"/>
                  </a:cubicBezTo>
                  <a:cubicBezTo>
                    <a:pt x="1074" y="258"/>
                    <a:pt x="1108" y="261"/>
                    <a:pt x="1142" y="267"/>
                  </a:cubicBezTo>
                  <a:cubicBezTo>
                    <a:pt x="1142" y="267"/>
                    <a:pt x="1234" y="176"/>
                    <a:pt x="1142" y="176"/>
                  </a:cubicBezTo>
                  <a:cubicBezTo>
                    <a:pt x="1019" y="53"/>
                    <a:pt x="896" y="1"/>
                    <a:pt x="7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4"/>
            <p:cNvSpPr/>
            <p:nvPr/>
          </p:nvSpPr>
          <p:spPr>
            <a:xfrm>
              <a:off x="6115925" y="4584477"/>
              <a:ext cx="102743" cy="70165"/>
            </a:xfrm>
            <a:custGeom>
              <a:avLst/>
              <a:gdLst/>
              <a:ahLst/>
              <a:cxnLst/>
              <a:rect l="l" t="t" r="r" b="b"/>
              <a:pathLst>
                <a:path w="3097" h="2115" extrusionOk="0">
                  <a:moveTo>
                    <a:pt x="1986" y="221"/>
                  </a:moveTo>
                  <a:cubicBezTo>
                    <a:pt x="1986" y="251"/>
                    <a:pt x="1996" y="262"/>
                    <a:pt x="2006" y="262"/>
                  </a:cubicBezTo>
                  <a:cubicBezTo>
                    <a:pt x="2027" y="262"/>
                    <a:pt x="2047" y="221"/>
                    <a:pt x="1986" y="221"/>
                  </a:cubicBezTo>
                  <a:close/>
                  <a:moveTo>
                    <a:pt x="1518" y="326"/>
                  </a:moveTo>
                  <a:cubicBezTo>
                    <a:pt x="1507" y="339"/>
                    <a:pt x="1507" y="361"/>
                    <a:pt x="1507" y="404"/>
                  </a:cubicBezTo>
                  <a:cubicBezTo>
                    <a:pt x="1423" y="927"/>
                    <a:pt x="1013" y="1373"/>
                    <a:pt x="505" y="1373"/>
                  </a:cubicBezTo>
                  <a:cubicBezTo>
                    <a:pt x="459" y="1373"/>
                    <a:pt x="413" y="1370"/>
                    <a:pt x="365" y="1362"/>
                  </a:cubicBezTo>
                  <a:cubicBezTo>
                    <a:pt x="480" y="974"/>
                    <a:pt x="753" y="700"/>
                    <a:pt x="1142" y="495"/>
                  </a:cubicBezTo>
                  <a:cubicBezTo>
                    <a:pt x="1217" y="495"/>
                    <a:pt x="1356" y="369"/>
                    <a:pt x="1518" y="326"/>
                  </a:cubicBezTo>
                  <a:close/>
                  <a:moveTo>
                    <a:pt x="3056" y="1596"/>
                  </a:moveTo>
                  <a:cubicBezTo>
                    <a:pt x="3046" y="1596"/>
                    <a:pt x="3036" y="1606"/>
                    <a:pt x="3036" y="1636"/>
                  </a:cubicBezTo>
                  <a:cubicBezTo>
                    <a:pt x="3097" y="1636"/>
                    <a:pt x="3077" y="1596"/>
                    <a:pt x="3056" y="1596"/>
                  </a:cubicBezTo>
                  <a:close/>
                  <a:moveTo>
                    <a:pt x="1639" y="0"/>
                  </a:moveTo>
                  <a:cubicBezTo>
                    <a:pt x="1439" y="0"/>
                    <a:pt x="1210" y="115"/>
                    <a:pt x="1050" y="221"/>
                  </a:cubicBezTo>
                  <a:cubicBezTo>
                    <a:pt x="571" y="404"/>
                    <a:pt x="92" y="974"/>
                    <a:pt x="0" y="1545"/>
                  </a:cubicBezTo>
                  <a:cubicBezTo>
                    <a:pt x="0" y="1636"/>
                    <a:pt x="92" y="1750"/>
                    <a:pt x="92" y="1750"/>
                  </a:cubicBezTo>
                  <a:cubicBezTo>
                    <a:pt x="180" y="1765"/>
                    <a:pt x="267" y="1772"/>
                    <a:pt x="351" y="1772"/>
                  </a:cubicBezTo>
                  <a:cubicBezTo>
                    <a:pt x="809" y="1772"/>
                    <a:pt x="1198" y="1565"/>
                    <a:pt x="1507" y="1180"/>
                  </a:cubicBezTo>
                  <a:cubicBezTo>
                    <a:pt x="1507" y="1454"/>
                    <a:pt x="1712" y="1636"/>
                    <a:pt x="1803" y="1933"/>
                  </a:cubicBezTo>
                  <a:cubicBezTo>
                    <a:pt x="1932" y="2061"/>
                    <a:pt x="2080" y="2115"/>
                    <a:pt x="2231" y="2115"/>
                  </a:cubicBezTo>
                  <a:cubicBezTo>
                    <a:pt x="2536" y="2115"/>
                    <a:pt x="2853" y="1896"/>
                    <a:pt x="3036" y="1636"/>
                  </a:cubicBezTo>
                  <a:lnTo>
                    <a:pt x="3036" y="1636"/>
                  </a:lnTo>
                  <a:cubicBezTo>
                    <a:pt x="2923" y="1694"/>
                    <a:pt x="2818" y="1720"/>
                    <a:pt x="2722" y="1720"/>
                  </a:cubicBezTo>
                  <a:cubicBezTo>
                    <a:pt x="2175" y="1720"/>
                    <a:pt x="1895" y="889"/>
                    <a:pt x="1895" y="404"/>
                  </a:cubicBezTo>
                  <a:cubicBezTo>
                    <a:pt x="1895" y="312"/>
                    <a:pt x="1803" y="221"/>
                    <a:pt x="1712" y="221"/>
                  </a:cubicBezTo>
                  <a:lnTo>
                    <a:pt x="1986" y="221"/>
                  </a:lnTo>
                  <a:cubicBezTo>
                    <a:pt x="1910" y="59"/>
                    <a:pt x="1782" y="0"/>
                    <a:pt x="16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4"/>
            <p:cNvSpPr/>
            <p:nvPr/>
          </p:nvSpPr>
          <p:spPr>
            <a:xfrm>
              <a:off x="7279770" y="3582493"/>
              <a:ext cx="78791" cy="781404"/>
            </a:xfrm>
            <a:custGeom>
              <a:avLst/>
              <a:gdLst/>
              <a:ahLst/>
              <a:cxnLst/>
              <a:rect l="l" t="t" r="r" b="b"/>
              <a:pathLst>
                <a:path w="2375" h="23554" extrusionOk="0">
                  <a:moveTo>
                    <a:pt x="848" y="1"/>
                  </a:moveTo>
                  <a:cubicBezTo>
                    <a:pt x="629" y="1"/>
                    <a:pt x="413" y="25"/>
                    <a:pt x="206" y="89"/>
                  </a:cubicBezTo>
                  <a:cubicBezTo>
                    <a:pt x="1" y="181"/>
                    <a:pt x="1" y="363"/>
                    <a:pt x="206" y="454"/>
                  </a:cubicBezTo>
                  <a:cubicBezTo>
                    <a:pt x="389" y="569"/>
                    <a:pt x="571" y="569"/>
                    <a:pt x="777" y="569"/>
                  </a:cubicBezTo>
                  <a:cubicBezTo>
                    <a:pt x="480" y="4358"/>
                    <a:pt x="663" y="8169"/>
                    <a:pt x="663" y="11867"/>
                  </a:cubicBezTo>
                  <a:lnTo>
                    <a:pt x="663" y="17779"/>
                  </a:lnTo>
                  <a:cubicBezTo>
                    <a:pt x="663" y="19399"/>
                    <a:pt x="480" y="21294"/>
                    <a:pt x="777" y="23006"/>
                  </a:cubicBezTo>
                  <a:cubicBezTo>
                    <a:pt x="480" y="23006"/>
                    <a:pt x="206" y="23006"/>
                    <a:pt x="1" y="23188"/>
                  </a:cubicBezTo>
                  <a:cubicBezTo>
                    <a:pt x="206" y="23394"/>
                    <a:pt x="480" y="23394"/>
                    <a:pt x="777" y="23394"/>
                  </a:cubicBezTo>
                  <a:lnTo>
                    <a:pt x="777" y="23485"/>
                  </a:lnTo>
                  <a:cubicBezTo>
                    <a:pt x="777" y="23531"/>
                    <a:pt x="800" y="23554"/>
                    <a:pt x="822" y="23554"/>
                  </a:cubicBezTo>
                  <a:cubicBezTo>
                    <a:pt x="845" y="23554"/>
                    <a:pt x="868" y="23531"/>
                    <a:pt x="868" y="23485"/>
                  </a:cubicBezTo>
                  <a:cubicBezTo>
                    <a:pt x="868" y="23485"/>
                    <a:pt x="868" y="23394"/>
                    <a:pt x="959" y="23394"/>
                  </a:cubicBezTo>
                  <a:cubicBezTo>
                    <a:pt x="1347" y="23394"/>
                    <a:pt x="1713" y="23280"/>
                    <a:pt x="2192" y="23280"/>
                  </a:cubicBezTo>
                  <a:cubicBezTo>
                    <a:pt x="2283" y="23280"/>
                    <a:pt x="2283" y="23188"/>
                    <a:pt x="2192" y="23097"/>
                  </a:cubicBezTo>
                  <a:cubicBezTo>
                    <a:pt x="1804" y="23097"/>
                    <a:pt x="1439" y="23006"/>
                    <a:pt x="959" y="23006"/>
                  </a:cubicBezTo>
                  <a:cubicBezTo>
                    <a:pt x="1233" y="21385"/>
                    <a:pt x="1051" y="19673"/>
                    <a:pt x="1051" y="18053"/>
                  </a:cubicBezTo>
                  <a:lnTo>
                    <a:pt x="1051" y="11867"/>
                  </a:lnTo>
                  <a:cubicBezTo>
                    <a:pt x="1051" y="8169"/>
                    <a:pt x="1142" y="4358"/>
                    <a:pt x="959" y="569"/>
                  </a:cubicBezTo>
                  <a:cubicBezTo>
                    <a:pt x="1439" y="569"/>
                    <a:pt x="1804" y="454"/>
                    <a:pt x="2283" y="363"/>
                  </a:cubicBezTo>
                  <a:cubicBezTo>
                    <a:pt x="2375" y="363"/>
                    <a:pt x="2375" y="181"/>
                    <a:pt x="2283" y="181"/>
                  </a:cubicBezTo>
                  <a:cubicBezTo>
                    <a:pt x="1828" y="118"/>
                    <a:pt x="1330" y="1"/>
                    <a:pt x="8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4"/>
            <p:cNvSpPr/>
            <p:nvPr/>
          </p:nvSpPr>
          <p:spPr>
            <a:xfrm>
              <a:off x="7368380" y="3829547"/>
              <a:ext cx="97700" cy="154828"/>
            </a:xfrm>
            <a:custGeom>
              <a:avLst/>
              <a:gdLst/>
              <a:ahLst/>
              <a:cxnLst/>
              <a:rect l="l" t="t" r="r" b="b"/>
              <a:pathLst>
                <a:path w="2945" h="4667" extrusionOk="0">
                  <a:moveTo>
                    <a:pt x="1142" y="426"/>
                  </a:moveTo>
                  <a:cubicBezTo>
                    <a:pt x="1142" y="1293"/>
                    <a:pt x="959" y="1955"/>
                    <a:pt x="754" y="2708"/>
                  </a:cubicBezTo>
                  <a:lnTo>
                    <a:pt x="754" y="2343"/>
                  </a:lnTo>
                  <a:cubicBezTo>
                    <a:pt x="662" y="1772"/>
                    <a:pt x="662" y="905"/>
                    <a:pt x="1142" y="426"/>
                  </a:cubicBezTo>
                  <a:close/>
                  <a:moveTo>
                    <a:pt x="1255" y="0"/>
                  </a:moveTo>
                  <a:cubicBezTo>
                    <a:pt x="1217" y="0"/>
                    <a:pt x="1179" y="23"/>
                    <a:pt x="1142" y="60"/>
                  </a:cubicBezTo>
                  <a:cubicBezTo>
                    <a:pt x="183" y="631"/>
                    <a:pt x="274" y="2343"/>
                    <a:pt x="480" y="3279"/>
                  </a:cubicBezTo>
                  <a:cubicBezTo>
                    <a:pt x="388" y="3758"/>
                    <a:pt x="183" y="4146"/>
                    <a:pt x="0" y="4625"/>
                  </a:cubicBezTo>
                  <a:cubicBezTo>
                    <a:pt x="0" y="4625"/>
                    <a:pt x="41" y="4666"/>
                    <a:pt x="68" y="4666"/>
                  </a:cubicBezTo>
                  <a:cubicBezTo>
                    <a:pt x="81" y="4666"/>
                    <a:pt x="92" y="4656"/>
                    <a:pt x="92" y="4625"/>
                  </a:cubicBezTo>
                  <a:cubicBezTo>
                    <a:pt x="274" y="4420"/>
                    <a:pt x="480" y="4146"/>
                    <a:pt x="662" y="3849"/>
                  </a:cubicBezTo>
                  <a:cubicBezTo>
                    <a:pt x="845" y="4146"/>
                    <a:pt x="1050" y="4534"/>
                    <a:pt x="1324" y="4534"/>
                  </a:cubicBezTo>
                  <a:cubicBezTo>
                    <a:pt x="1410" y="4562"/>
                    <a:pt x="1488" y="4574"/>
                    <a:pt x="1558" y="4574"/>
                  </a:cubicBezTo>
                  <a:cubicBezTo>
                    <a:pt x="1954" y="4574"/>
                    <a:pt x="2114" y="4179"/>
                    <a:pt x="2192" y="3849"/>
                  </a:cubicBezTo>
                  <a:cubicBezTo>
                    <a:pt x="2228" y="3872"/>
                    <a:pt x="2265" y="3882"/>
                    <a:pt x="2302" y="3882"/>
                  </a:cubicBezTo>
                  <a:cubicBezTo>
                    <a:pt x="2452" y="3882"/>
                    <a:pt x="2616" y="3722"/>
                    <a:pt x="2853" y="3576"/>
                  </a:cubicBezTo>
                  <a:cubicBezTo>
                    <a:pt x="2945" y="3484"/>
                    <a:pt x="2945" y="3393"/>
                    <a:pt x="2853" y="3393"/>
                  </a:cubicBezTo>
                  <a:cubicBezTo>
                    <a:pt x="2768" y="3393"/>
                    <a:pt x="2656" y="3413"/>
                    <a:pt x="2544" y="3413"/>
                  </a:cubicBezTo>
                  <a:cubicBezTo>
                    <a:pt x="2417" y="3413"/>
                    <a:pt x="2288" y="3388"/>
                    <a:pt x="2192" y="3279"/>
                  </a:cubicBezTo>
                  <a:cubicBezTo>
                    <a:pt x="2168" y="3255"/>
                    <a:pt x="2136" y="3243"/>
                    <a:pt x="2102" y="3243"/>
                  </a:cubicBezTo>
                  <a:cubicBezTo>
                    <a:pt x="2006" y="3243"/>
                    <a:pt x="1895" y="3333"/>
                    <a:pt x="1895" y="3484"/>
                  </a:cubicBezTo>
                  <a:cubicBezTo>
                    <a:pt x="1857" y="3958"/>
                    <a:pt x="1705" y="4136"/>
                    <a:pt x="1526" y="4136"/>
                  </a:cubicBezTo>
                  <a:cubicBezTo>
                    <a:pt x="1273" y="4136"/>
                    <a:pt x="965" y="3780"/>
                    <a:pt x="845" y="3393"/>
                  </a:cubicBezTo>
                  <a:cubicBezTo>
                    <a:pt x="1324" y="2343"/>
                    <a:pt x="1530" y="1110"/>
                    <a:pt x="1415" y="152"/>
                  </a:cubicBezTo>
                  <a:cubicBezTo>
                    <a:pt x="1362" y="45"/>
                    <a:pt x="1308" y="0"/>
                    <a:pt x="12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4"/>
            <p:cNvSpPr/>
            <p:nvPr/>
          </p:nvSpPr>
          <p:spPr>
            <a:xfrm>
              <a:off x="6390017" y="3499124"/>
              <a:ext cx="78791" cy="108316"/>
            </a:xfrm>
            <a:custGeom>
              <a:avLst/>
              <a:gdLst/>
              <a:ahLst/>
              <a:cxnLst/>
              <a:rect l="l" t="t" r="r" b="b"/>
              <a:pathLst>
                <a:path w="2375" h="3265" extrusionOk="0">
                  <a:moveTo>
                    <a:pt x="1336" y="0"/>
                  </a:moveTo>
                  <a:cubicBezTo>
                    <a:pt x="982" y="0"/>
                    <a:pt x="629" y="23"/>
                    <a:pt x="298" y="23"/>
                  </a:cubicBezTo>
                  <a:cubicBezTo>
                    <a:pt x="206" y="23"/>
                    <a:pt x="92" y="114"/>
                    <a:pt x="92" y="228"/>
                  </a:cubicBezTo>
                  <a:lnTo>
                    <a:pt x="92" y="2032"/>
                  </a:lnTo>
                  <a:cubicBezTo>
                    <a:pt x="206" y="2397"/>
                    <a:pt x="1" y="2967"/>
                    <a:pt x="389" y="3264"/>
                  </a:cubicBezTo>
                  <a:cubicBezTo>
                    <a:pt x="663" y="3082"/>
                    <a:pt x="572" y="2511"/>
                    <a:pt x="572" y="2214"/>
                  </a:cubicBezTo>
                  <a:lnTo>
                    <a:pt x="572" y="1940"/>
                  </a:lnTo>
                  <a:cubicBezTo>
                    <a:pt x="656" y="1966"/>
                    <a:pt x="747" y="1978"/>
                    <a:pt x="840" y="1978"/>
                  </a:cubicBezTo>
                  <a:cubicBezTo>
                    <a:pt x="1071" y="1978"/>
                    <a:pt x="1318" y="1908"/>
                    <a:pt x="1530" y="1826"/>
                  </a:cubicBezTo>
                  <a:cubicBezTo>
                    <a:pt x="1622" y="1826"/>
                    <a:pt x="1622" y="1735"/>
                    <a:pt x="1530" y="1735"/>
                  </a:cubicBezTo>
                  <a:cubicBezTo>
                    <a:pt x="1397" y="1601"/>
                    <a:pt x="1104" y="1516"/>
                    <a:pt x="840" y="1516"/>
                  </a:cubicBezTo>
                  <a:cubicBezTo>
                    <a:pt x="744" y="1516"/>
                    <a:pt x="651" y="1528"/>
                    <a:pt x="572" y="1552"/>
                  </a:cubicBezTo>
                  <a:lnTo>
                    <a:pt x="572" y="411"/>
                  </a:lnTo>
                  <a:cubicBezTo>
                    <a:pt x="780" y="444"/>
                    <a:pt x="1002" y="466"/>
                    <a:pt x="1226" y="466"/>
                  </a:cubicBezTo>
                  <a:cubicBezTo>
                    <a:pt x="1615" y="466"/>
                    <a:pt x="2013" y="402"/>
                    <a:pt x="2375" y="228"/>
                  </a:cubicBezTo>
                  <a:lnTo>
                    <a:pt x="2375" y="114"/>
                  </a:lnTo>
                  <a:cubicBezTo>
                    <a:pt x="2044" y="23"/>
                    <a:pt x="1690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4"/>
            <p:cNvSpPr/>
            <p:nvPr/>
          </p:nvSpPr>
          <p:spPr>
            <a:xfrm>
              <a:off x="4850597" y="3724017"/>
              <a:ext cx="135553" cy="188567"/>
            </a:xfrm>
            <a:custGeom>
              <a:avLst/>
              <a:gdLst/>
              <a:ahLst/>
              <a:cxnLst/>
              <a:rect l="l" t="t" r="r" b="b"/>
              <a:pathLst>
                <a:path w="4086" h="5684" extrusionOk="0">
                  <a:moveTo>
                    <a:pt x="388" y="0"/>
                  </a:moveTo>
                  <a:cubicBezTo>
                    <a:pt x="183" y="0"/>
                    <a:pt x="91" y="92"/>
                    <a:pt x="91" y="297"/>
                  </a:cubicBezTo>
                  <a:cubicBezTo>
                    <a:pt x="91" y="2009"/>
                    <a:pt x="0" y="3903"/>
                    <a:pt x="479" y="5615"/>
                  </a:cubicBezTo>
                  <a:cubicBezTo>
                    <a:pt x="479" y="5661"/>
                    <a:pt x="502" y="5684"/>
                    <a:pt x="525" y="5684"/>
                  </a:cubicBezTo>
                  <a:cubicBezTo>
                    <a:pt x="548" y="5684"/>
                    <a:pt x="571" y="5661"/>
                    <a:pt x="571" y="5615"/>
                  </a:cubicBezTo>
                  <a:cubicBezTo>
                    <a:pt x="753" y="4748"/>
                    <a:pt x="753" y="3812"/>
                    <a:pt x="753" y="2853"/>
                  </a:cubicBezTo>
                  <a:cubicBezTo>
                    <a:pt x="1087" y="2948"/>
                    <a:pt x="1449" y="2982"/>
                    <a:pt x="1818" y="2982"/>
                  </a:cubicBezTo>
                  <a:cubicBezTo>
                    <a:pt x="2609" y="2982"/>
                    <a:pt x="3432" y="2824"/>
                    <a:pt x="4086" y="2762"/>
                  </a:cubicBezTo>
                  <a:lnTo>
                    <a:pt x="4086" y="2671"/>
                  </a:lnTo>
                  <a:cubicBezTo>
                    <a:pt x="3424" y="2580"/>
                    <a:pt x="2762" y="2465"/>
                    <a:pt x="2191" y="2465"/>
                  </a:cubicBezTo>
                  <a:lnTo>
                    <a:pt x="753" y="2465"/>
                  </a:lnTo>
                  <a:cubicBezTo>
                    <a:pt x="753" y="1803"/>
                    <a:pt x="662" y="1233"/>
                    <a:pt x="662" y="571"/>
                  </a:cubicBezTo>
                  <a:lnTo>
                    <a:pt x="662" y="571"/>
                  </a:lnTo>
                  <a:cubicBezTo>
                    <a:pt x="1621" y="662"/>
                    <a:pt x="2465" y="753"/>
                    <a:pt x="3424" y="753"/>
                  </a:cubicBezTo>
                  <a:cubicBezTo>
                    <a:pt x="3515" y="753"/>
                    <a:pt x="3515" y="662"/>
                    <a:pt x="3424" y="571"/>
                  </a:cubicBezTo>
                  <a:cubicBezTo>
                    <a:pt x="2465" y="0"/>
                    <a:pt x="1415" y="0"/>
                    <a:pt x="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4"/>
            <p:cNvSpPr/>
            <p:nvPr/>
          </p:nvSpPr>
          <p:spPr>
            <a:xfrm>
              <a:off x="5045965" y="3802775"/>
              <a:ext cx="110572" cy="24185"/>
            </a:xfrm>
            <a:custGeom>
              <a:avLst/>
              <a:gdLst/>
              <a:ahLst/>
              <a:cxnLst/>
              <a:rect l="l" t="t" r="r" b="b"/>
              <a:pathLst>
                <a:path w="3333" h="729" extrusionOk="0">
                  <a:moveTo>
                    <a:pt x="91" y="91"/>
                  </a:moveTo>
                  <a:cubicBezTo>
                    <a:pt x="0" y="91"/>
                    <a:pt x="0" y="206"/>
                    <a:pt x="0" y="297"/>
                  </a:cubicBezTo>
                  <a:cubicBezTo>
                    <a:pt x="457" y="646"/>
                    <a:pt x="1042" y="728"/>
                    <a:pt x="1646" y="728"/>
                  </a:cubicBezTo>
                  <a:cubicBezTo>
                    <a:pt x="2187" y="728"/>
                    <a:pt x="2745" y="662"/>
                    <a:pt x="3241" y="662"/>
                  </a:cubicBezTo>
                  <a:cubicBezTo>
                    <a:pt x="3241" y="662"/>
                    <a:pt x="3333" y="571"/>
                    <a:pt x="3241" y="571"/>
                  </a:cubicBezTo>
                  <a:cubicBezTo>
                    <a:pt x="2283" y="0"/>
                    <a:pt x="1141" y="206"/>
                    <a:pt x="91" y="9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4"/>
            <p:cNvSpPr/>
            <p:nvPr/>
          </p:nvSpPr>
          <p:spPr>
            <a:xfrm>
              <a:off x="5064874" y="3853002"/>
              <a:ext cx="116643" cy="16223"/>
            </a:xfrm>
            <a:custGeom>
              <a:avLst/>
              <a:gdLst/>
              <a:ahLst/>
              <a:cxnLst/>
              <a:rect l="l" t="t" r="r" b="b"/>
              <a:pathLst>
                <a:path w="3516" h="489" extrusionOk="0">
                  <a:moveTo>
                    <a:pt x="1456" y="1"/>
                  </a:moveTo>
                  <a:cubicBezTo>
                    <a:pt x="1005" y="1"/>
                    <a:pt x="549" y="15"/>
                    <a:pt x="92" y="15"/>
                  </a:cubicBezTo>
                  <a:cubicBezTo>
                    <a:pt x="92" y="15"/>
                    <a:pt x="1" y="107"/>
                    <a:pt x="92" y="107"/>
                  </a:cubicBezTo>
                  <a:cubicBezTo>
                    <a:pt x="617" y="392"/>
                    <a:pt x="1188" y="489"/>
                    <a:pt x="1758" y="489"/>
                  </a:cubicBezTo>
                  <a:cubicBezTo>
                    <a:pt x="2329" y="489"/>
                    <a:pt x="2900" y="392"/>
                    <a:pt x="3425" y="289"/>
                  </a:cubicBezTo>
                  <a:cubicBezTo>
                    <a:pt x="3516" y="198"/>
                    <a:pt x="3516" y="198"/>
                    <a:pt x="3425" y="198"/>
                  </a:cubicBezTo>
                  <a:cubicBezTo>
                    <a:pt x="2795" y="34"/>
                    <a:pt x="2132" y="1"/>
                    <a:pt x="1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5229190" y="3772751"/>
              <a:ext cx="170420" cy="99094"/>
            </a:xfrm>
            <a:custGeom>
              <a:avLst/>
              <a:gdLst/>
              <a:ahLst/>
              <a:cxnLst/>
              <a:rect l="l" t="t" r="r" b="b"/>
              <a:pathLst>
                <a:path w="5137" h="2987" extrusionOk="0">
                  <a:moveTo>
                    <a:pt x="2318" y="1"/>
                  </a:moveTo>
                  <a:cubicBezTo>
                    <a:pt x="2239" y="1"/>
                    <a:pt x="2154" y="45"/>
                    <a:pt x="2101" y="152"/>
                  </a:cubicBezTo>
                  <a:cubicBezTo>
                    <a:pt x="1987" y="243"/>
                    <a:pt x="1895" y="426"/>
                    <a:pt x="1804" y="631"/>
                  </a:cubicBezTo>
                  <a:cubicBezTo>
                    <a:pt x="1713" y="540"/>
                    <a:pt x="1530" y="426"/>
                    <a:pt x="1325" y="426"/>
                  </a:cubicBezTo>
                  <a:cubicBezTo>
                    <a:pt x="275" y="540"/>
                    <a:pt x="1" y="2138"/>
                    <a:pt x="92" y="2914"/>
                  </a:cubicBezTo>
                  <a:lnTo>
                    <a:pt x="183" y="2914"/>
                  </a:lnTo>
                  <a:cubicBezTo>
                    <a:pt x="275" y="2252"/>
                    <a:pt x="571" y="1567"/>
                    <a:pt x="1051" y="996"/>
                  </a:cubicBezTo>
                  <a:cubicBezTo>
                    <a:pt x="1176" y="871"/>
                    <a:pt x="1271" y="821"/>
                    <a:pt x="1347" y="821"/>
                  </a:cubicBezTo>
                  <a:cubicBezTo>
                    <a:pt x="1491" y="821"/>
                    <a:pt x="1561" y="1007"/>
                    <a:pt x="1621" y="1202"/>
                  </a:cubicBezTo>
                  <a:cubicBezTo>
                    <a:pt x="1530" y="1681"/>
                    <a:pt x="1530" y="2252"/>
                    <a:pt x="1530" y="2708"/>
                  </a:cubicBezTo>
                  <a:cubicBezTo>
                    <a:pt x="1584" y="2883"/>
                    <a:pt x="1701" y="2986"/>
                    <a:pt x="1806" y="2986"/>
                  </a:cubicBezTo>
                  <a:cubicBezTo>
                    <a:pt x="1880" y="2986"/>
                    <a:pt x="1949" y="2935"/>
                    <a:pt x="1987" y="2822"/>
                  </a:cubicBezTo>
                  <a:cubicBezTo>
                    <a:pt x="2101" y="2434"/>
                    <a:pt x="2192" y="1772"/>
                    <a:pt x="2101" y="1202"/>
                  </a:cubicBezTo>
                  <a:cubicBezTo>
                    <a:pt x="2192" y="996"/>
                    <a:pt x="2192" y="814"/>
                    <a:pt x="2283" y="631"/>
                  </a:cubicBezTo>
                  <a:cubicBezTo>
                    <a:pt x="2671" y="1111"/>
                    <a:pt x="2763" y="1567"/>
                    <a:pt x="2763" y="2138"/>
                  </a:cubicBezTo>
                  <a:cubicBezTo>
                    <a:pt x="2808" y="2286"/>
                    <a:pt x="2928" y="2360"/>
                    <a:pt x="3037" y="2360"/>
                  </a:cubicBezTo>
                  <a:cubicBezTo>
                    <a:pt x="3145" y="2360"/>
                    <a:pt x="3242" y="2286"/>
                    <a:pt x="3242" y="2138"/>
                  </a:cubicBezTo>
                  <a:cubicBezTo>
                    <a:pt x="3242" y="1567"/>
                    <a:pt x="3333" y="1111"/>
                    <a:pt x="3699" y="814"/>
                  </a:cubicBezTo>
                  <a:cubicBezTo>
                    <a:pt x="3876" y="1463"/>
                    <a:pt x="4036" y="2621"/>
                    <a:pt x="4749" y="2621"/>
                  </a:cubicBezTo>
                  <a:cubicBezTo>
                    <a:pt x="4863" y="2621"/>
                    <a:pt x="4992" y="2592"/>
                    <a:pt x="5136" y="2526"/>
                  </a:cubicBezTo>
                  <a:cubicBezTo>
                    <a:pt x="5136" y="2526"/>
                    <a:pt x="5136" y="2434"/>
                    <a:pt x="5045" y="2434"/>
                  </a:cubicBezTo>
                  <a:cubicBezTo>
                    <a:pt x="4269" y="2138"/>
                    <a:pt x="4269" y="905"/>
                    <a:pt x="3995" y="243"/>
                  </a:cubicBezTo>
                  <a:cubicBezTo>
                    <a:pt x="3942" y="136"/>
                    <a:pt x="3849" y="92"/>
                    <a:pt x="3763" y="92"/>
                  </a:cubicBezTo>
                  <a:cubicBezTo>
                    <a:pt x="3702" y="92"/>
                    <a:pt x="3645" y="114"/>
                    <a:pt x="3607" y="152"/>
                  </a:cubicBezTo>
                  <a:cubicBezTo>
                    <a:pt x="3333" y="426"/>
                    <a:pt x="3128" y="722"/>
                    <a:pt x="3037" y="996"/>
                  </a:cubicBezTo>
                  <a:cubicBezTo>
                    <a:pt x="2854" y="631"/>
                    <a:pt x="2671" y="334"/>
                    <a:pt x="2466" y="61"/>
                  </a:cubicBezTo>
                  <a:cubicBezTo>
                    <a:pt x="2428" y="23"/>
                    <a:pt x="2375" y="1"/>
                    <a:pt x="231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5469244" y="3786851"/>
              <a:ext cx="3052" cy="3815"/>
            </a:xfrm>
            <a:custGeom>
              <a:avLst/>
              <a:gdLst/>
              <a:ahLst/>
              <a:cxnLst/>
              <a:rect l="l" t="t" r="r" b="b"/>
              <a:pathLst>
                <a:path w="92" h="115" extrusionOk="0">
                  <a:moveTo>
                    <a:pt x="92" y="115"/>
                  </a:moveTo>
                  <a:cubicBezTo>
                    <a:pt x="0" y="1"/>
                    <a:pt x="0" y="1"/>
                    <a:pt x="92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5459391" y="3786851"/>
              <a:ext cx="33" cy="3815"/>
            </a:xfrm>
            <a:custGeom>
              <a:avLst/>
              <a:gdLst/>
              <a:ahLst/>
              <a:cxnLst/>
              <a:rect l="l" t="t" r="r" b="b"/>
              <a:pathLst>
                <a:path w="1" h="115" extrusionOk="0">
                  <a:moveTo>
                    <a:pt x="1" y="115"/>
                  </a:moveTo>
                  <a:cubicBezTo>
                    <a:pt x="1" y="1"/>
                    <a:pt x="1" y="1"/>
                    <a:pt x="1" y="1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5456373" y="3783832"/>
              <a:ext cx="15924" cy="24815"/>
            </a:xfrm>
            <a:custGeom>
              <a:avLst/>
              <a:gdLst/>
              <a:ahLst/>
              <a:cxnLst/>
              <a:rect l="l" t="t" r="r" b="b"/>
              <a:pathLst>
                <a:path w="480" h="748" extrusionOk="0">
                  <a:moveTo>
                    <a:pt x="183" y="0"/>
                  </a:moveTo>
                  <a:cubicBezTo>
                    <a:pt x="183" y="0"/>
                    <a:pt x="92" y="92"/>
                    <a:pt x="0" y="206"/>
                  </a:cubicBezTo>
                  <a:lnTo>
                    <a:pt x="0" y="297"/>
                  </a:lnTo>
                  <a:lnTo>
                    <a:pt x="0" y="480"/>
                  </a:lnTo>
                  <a:cubicBezTo>
                    <a:pt x="92" y="571"/>
                    <a:pt x="92" y="571"/>
                    <a:pt x="183" y="662"/>
                  </a:cubicBezTo>
                  <a:cubicBezTo>
                    <a:pt x="183" y="719"/>
                    <a:pt x="206" y="748"/>
                    <a:pt x="229" y="748"/>
                  </a:cubicBezTo>
                  <a:cubicBezTo>
                    <a:pt x="251" y="748"/>
                    <a:pt x="274" y="719"/>
                    <a:pt x="274" y="662"/>
                  </a:cubicBezTo>
                  <a:lnTo>
                    <a:pt x="388" y="662"/>
                  </a:lnTo>
                  <a:cubicBezTo>
                    <a:pt x="388" y="571"/>
                    <a:pt x="480" y="571"/>
                    <a:pt x="480" y="480"/>
                  </a:cubicBezTo>
                  <a:lnTo>
                    <a:pt x="480" y="297"/>
                  </a:lnTo>
                  <a:lnTo>
                    <a:pt x="480" y="206"/>
                  </a:lnTo>
                  <a:cubicBezTo>
                    <a:pt x="388" y="92"/>
                    <a:pt x="274" y="0"/>
                    <a:pt x="2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4"/>
            <p:cNvSpPr/>
            <p:nvPr/>
          </p:nvSpPr>
          <p:spPr>
            <a:xfrm>
              <a:off x="5513168" y="3773548"/>
              <a:ext cx="141624" cy="83966"/>
            </a:xfrm>
            <a:custGeom>
              <a:avLst/>
              <a:gdLst/>
              <a:ahLst/>
              <a:cxnLst/>
              <a:rect l="l" t="t" r="r" b="b"/>
              <a:pathLst>
                <a:path w="4269" h="2531" extrusionOk="0">
                  <a:moveTo>
                    <a:pt x="2192" y="516"/>
                  </a:moveTo>
                  <a:cubicBezTo>
                    <a:pt x="2106" y="1222"/>
                    <a:pt x="1679" y="1848"/>
                    <a:pt x="986" y="1848"/>
                  </a:cubicBezTo>
                  <a:cubicBezTo>
                    <a:pt x="940" y="1848"/>
                    <a:pt x="893" y="1845"/>
                    <a:pt x="845" y="1840"/>
                  </a:cubicBezTo>
                  <a:cubicBezTo>
                    <a:pt x="480" y="1840"/>
                    <a:pt x="480" y="1657"/>
                    <a:pt x="571" y="1360"/>
                  </a:cubicBezTo>
                  <a:cubicBezTo>
                    <a:pt x="959" y="790"/>
                    <a:pt x="1621" y="516"/>
                    <a:pt x="2192" y="516"/>
                  </a:cubicBezTo>
                  <a:close/>
                  <a:moveTo>
                    <a:pt x="2448" y="1"/>
                  </a:moveTo>
                  <a:cubicBezTo>
                    <a:pt x="2361" y="1"/>
                    <a:pt x="2283" y="46"/>
                    <a:pt x="2283" y="128"/>
                  </a:cubicBezTo>
                  <a:cubicBezTo>
                    <a:pt x="2283" y="219"/>
                    <a:pt x="2192" y="310"/>
                    <a:pt x="2192" y="310"/>
                  </a:cubicBezTo>
                  <a:cubicBezTo>
                    <a:pt x="2079" y="279"/>
                    <a:pt x="1963" y="265"/>
                    <a:pt x="1846" y="265"/>
                  </a:cubicBezTo>
                  <a:cubicBezTo>
                    <a:pt x="1275" y="265"/>
                    <a:pt x="672" y="613"/>
                    <a:pt x="274" y="1087"/>
                  </a:cubicBezTo>
                  <a:cubicBezTo>
                    <a:pt x="92" y="1452"/>
                    <a:pt x="0" y="1840"/>
                    <a:pt x="388" y="2114"/>
                  </a:cubicBezTo>
                  <a:cubicBezTo>
                    <a:pt x="526" y="2226"/>
                    <a:pt x="693" y="2269"/>
                    <a:pt x="869" y="2269"/>
                  </a:cubicBezTo>
                  <a:cubicBezTo>
                    <a:pt x="1158" y="2269"/>
                    <a:pt x="1471" y="2150"/>
                    <a:pt x="1712" y="2022"/>
                  </a:cubicBezTo>
                  <a:cubicBezTo>
                    <a:pt x="1986" y="1931"/>
                    <a:pt x="2100" y="1748"/>
                    <a:pt x="2283" y="1543"/>
                  </a:cubicBezTo>
                  <a:cubicBezTo>
                    <a:pt x="2374" y="1748"/>
                    <a:pt x="2465" y="1931"/>
                    <a:pt x="2557" y="2228"/>
                  </a:cubicBezTo>
                  <a:cubicBezTo>
                    <a:pt x="2767" y="2438"/>
                    <a:pt x="3017" y="2530"/>
                    <a:pt x="3263" y="2530"/>
                  </a:cubicBezTo>
                  <a:cubicBezTo>
                    <a:pt x="3686" y="2530"/>
                    <a:pt x="4096" y="2258"/>
                    <a:pt x="4269" y="1840"/>
                  </a:cubicBezTo>
                  <a:cubicBezTo>
                    <a:pt x="4269" y="1840"/>
                    <a:pt x="4269" y="1748"/>
                    <a:pt x="4177" y="1748"/>
                  </a:cubicBezTo>
                  <a:cubicBezTo>
                    <a:pt x="3902" y="1801"/>
                    <a:pt x="3634" y="1913"/>
                    <a:pt x="3400" y="1913"/>
                  </a:cubicBezTo>
                  <a:cubicBezTo>
                    <a:pt x="3226" y="1913"/>
                    <a:pt x="3071" y="1852"/>
                    <a:pt x="2945" y="1657"/>
                  </a:cubicBezTo>
                  <a:cubicBezTo>
                    <a:pt x="2671" y="1269"/>
                    <a:pt x="2557" y="698"/>
                    <a:pt x="2671" y="310"/>
                  </a:cubicBezTo>
                  <a:lnTo>
                    <a:pt x="2671" y="219"/>
                  </a:lnTo>
                  <a:cubicBezTo>
                    <a:pt x="2671" y="68"/>
                    <a:pt x="2553" y="1"/>
                    <a:pt x="24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" name="Google Shape;358;p34"/>
          <p:cNvGrpSpPr/>
          <p:nvPr/>
        </p:nvGrpSpPr>
        <p:grpSpPr>
          <a:xfrm>
            <a:off x="7751113" y="929500"/>
            <a:ext cx="679650" cy="1033475"/>
            <a:chOff x="7618663" y="3494050"/>
            <a:chExt cx="679650" cy="1033475"/>
          </a:xfrm>
        </p:grpSpPr>
        <p:sp>
          <p:nvSpPr>
            <p:cNvPr id="359" name="Google Shape;359;p34"/>
            <p:cNvSpPr/>
            <p:nvPr/>
          </p:nvSpPr>
          <p:spPr>
            <a:xfrm>
              <a:off x="7720788" y="3602300"/>
              <a:ext cx="63275" cy="187050"/>
            </a:xfrm>
            <a:custGeom>
              <a:avLst/>
              <a:gdLst/>
              <a:ahLst/>
              <a:cxnLst/>
              <a:rect l="l" t="t" r="r" b="b"/>
              <a:pathLst>
                <a:path w="2531" h="7482" extrusionOk="0">
                  <a:moveTo>
                    <a:pt x="2275" y="0"/>
                  </a:moveTo>
                  <a:cubicBezTo>
                    <a:pt x="2217" y="0"/>
                    <a:pt x="2155" y="25"/>
                    <a:pt x="2101" y="86"/>
                  </a:cubicBezTo>
                  <a:cubicBezTo>
                    <a:pt x="1713" y="839"/>
                    <a:pt x="1325" y="1501"/>
                    <a:pt x="845" y="2163"/>
                  </a:cubicBezTo>
                  <a:cubicBezTo>
                    <a:pt x="572" y="2551"/>
                    <a:pt x="1" y="3122"/>
                    <a:pt x="1" y="3692"/>
                  </a:cubicBezTo>
                  <a:cubicBezTo>
                    <a:pt x="480" y="3601"/>
                    <a:pt x="845" y="2939"/>
                    <a:pt x="1051" y="2551"/>
                  </a:cubicBezTo>
                  <a:cubicBezTo>
                    <a:pt x="1416" y="2072"/>
                    <a:pt x="1621" y="1706"/>
                    <a:pt x="1895" y="1227"/>
                  </a:cubicBezTo>
                  <a:lnTo>
                    <a:pt x="1895" y="3418"/>
                  </a:lnTo>
                  <a:cubicBezTo>
                    <a:pt x="1804" y="4742"/>
                    <a:pt x="1804" y="5975"/>
                    <a:pt x="1804" y="7207"/>
                  </a:cubicBezTo>
                  <a:cubicBezTo>
                    <a:pt x="1804" y="7299"/>
                    <a:pt x="1895" y="7413"/>
                    <a:pt x="1987" y="7413"/>
                  </a:cubicBezTo>
                  <a:cubicBezTo>
                    <a:pt x="1987" y="7458"/>
                    <a:pt x="2015" y="7481"/>
                    <a:pt x="2044" y="7481"/>
                  </a:cubicBezTo>
                  <a:cubicBezTo>
                    <a:pt x="2072" y="7481"/>
                    <a:pt x="2101" y="7458"/>
                    <a:pt x="2101" y="7413"/>
                  </a:cubicBezTo>
                  <a:cubicBezTo>
                    <a:pt x="2192" y="7413"/>
                    <a:pt x="2283" y="7299"/>
                    <a:pt x="2283" y="7207"/>
                  </a:cubicBezTo>
                  <a:cubicBezTo>
                    <a:pt x="2375" y="4925"/>
                    <a:pt x="2101" y="2551"/>
                    <a:pt x="2466" y="268"/>
                  </a:cubicBezTo>
                  <a:cubicBezTo>
                    <a:pt x="2530" y="140"/>
                    <a:pt x="2414" y="0"/>
                    <a:pt x="22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4"/>
            <p:cNvSpPr/>
            <p:nvPr/>
          </p:nvSpPr>
          <p:spPr>
            <a:xfrm>
              <a:off x="7810963" y="3622150"/>
              <a:ext cx="109575" cy="156850"/>
            </a:xfrm>
            <a:custGeom>
              <a:avLst/>
              <a:gdLst/>
              <a:ahLst/>
              <a:cxnLst/>
              <a:rect l="l" t="t" r="r" b="b"/>
              <a:pathLst>
                <a:path w="4383" h="6274" extrusionOk="0">
                  <a:moveTo>
                    <a:pt x="2120" y="579"/>
                  </a:moveTo>
                  <a:cubicBezTo>
                    <a:pt x="2588" y="579"/>
                    <a:pt x="3078" y="935"/>
                    <a:pt x="3333" y="1369"/>
                  </a:cubicBezTo>
                  <a:cubicBezTo>
                    <a:pt x="3903" y="2328"/>
                    <a:pt x="3812" y="3948"/>
                    <a:pt x="3241" y="4998"/>
                  </a:cubicBezTo>
                  <a:cubicBezTo>
                    <a:pt x="2976" y="5428"/>
                    <a:pt x="2582" y="5765"/>
                    <a:pt x="2092" y="5765"/>
                  </a:cubicBezTo>
                  <a:cubicBezTo>
                    <a:pt x="2035" y="5765"/>
                    <a:pt x="1977" y="5761"/>
                    <a:pt x="1918" y="5751"/>
                  </a:cubicBezTo>
                  <a:cubicBezTo>
                    <a:pt x="1233" y="5660"/>
                    <a:pt x="959" y="4907"/>
                    <a:pt x="868" y="4428"/>
                  </a:cubicBezTo>
                  <a:cubicBezTo>
                    <a:pt x="662" y="3948"/>
                    <a:pt x="571" y="3469"/>
                    <a:pt x="571" y="2990"/>
                  </a:cubicBezTo>
                  <a:cubicBezTo>
                    <a:pt x="662" y="2990"/>
                    <a:pt x="662" y="2990"/>
                    <a:pt x="662" y="2898"/>
                  </a:cubicBezTo>
                  <a:cubicBezTo>
                    <a:pt x="868" y="2236"/>
                    <a:pt x="868" y="1483"/>
                    <a:pt x="1438" y="912"/>
                  </a:cubicBezTo>
                  <a:cubicBezTo>
                    <a:pt x="1635" y="677"/>
                    <a:pt x="1874" y="579"/>
                    <a:pt x="2120" y="579"/>
                  </a:cubicBezTo>
                  <a:close/>
                  <a:moveTo>
                    <a:pt x="2239" y="1"/>
                  </a:moveTo>
                  <a:cubicBezTo>
                    <a:pt x="1553" y="1"/>
                    <a:pt x="903" y="522"/>
                    <a:pt x="571" y="1186"/>
                  </a:cubicBezTo>
                  <a:lnTo>
                    <a:pt x="571" y="1095"/>
                  </a:lnTo>
                  <a:cubicBezTo>
                    <a:pt x="571" y="1049"/>
                    <a:pt x="548" y="1027"/>
                    <a:pt x="525" y="1027"/>
                  </a:cubicBezTo>
                  <a:cubicBezTo>
                    <a:pt x="502" y="1027"/>
                    <a:pt x="480" y="1049"/>
                    <a:pt x="480" y="1095"/>
                  </a:cubicBezTo>
                  <a:cubicBezTo>
                    <a:pt x="92" y="2419"/>
                    <a:pt x="0" y="4519"/>
                    <a:pt x="959" y="5660"/>
                  </a:cubicBezTo>
                  <a:cubicBezTo>
                    <a:pt x="1304" y="6095"/>
                    <a:pt x="1689" y="6274"/>
                    <a:pt x="2067" y="6274"/>
                  </a:cubicBezTo>
                  <a:cubicBezTo>
                    <a:pt x="2838" y="6274"/>
                    <a:pt x="3582" y="5529"/>
                    <a:pt x="3903" y="4701"/>
                  </a:cubicBezTo>
                  <a:cubicBezTo>
                    <a:pt x="4383" y="3378"/>
                    <a:pt x="4383" y="1278"/>
                    <a:pt x="3150" y="342"/>
                  </a:cubicBezTo>
                  <a:cubicBezTo>
                    <a:pt x="2856" y="103"/>
                    <a:pt x="2544" y="1"/>
                    <a:pt x="22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4"/>
            <p:cNvSpPr/>
            <p:nvPr/>
          </p:nvSpPr>
          <p:spPr>
            <a:xfrm>
              <a:off x="7939338" y="3616925"/>
              <a:ext cx="119300" cy="158125"/>
            </a:xfrm>
            <a:custGeom>
              <a:avLst/>
              <a:gdLst/>
              <a:ahLst/>
              <a:cxnLst/>
              <a:rect l="l" t="t" r="r" b="b"/>
              <a:pathLst>
                <a:path w="4772" h="6325" extrusionOk="0">
                  <a:moveTo>
                    <a:pt x="2425" y="637"/>
                  </a:moveTo>
                  <a:cubicBezTo>
                    <a:pt x="2894" y="637"/>
                    <a:pt x="3356" y="912"/>
                    <a:pt x="3630" y="1395"/>
                  </a:cubicBezTo>
                  <a:cubicBezTo>
                    <a:pt x="4201" y="2354"/>
                    <a:pt x="3995" y="3860"/>
                    <a:pt x="3516" y="4819"/>
                  </a:cubicBezTo>
                  <a:cubicBezTo>
                    <a:pt x="3179" y="5463"/>
                    <a:pt x="2709" y="5741"/>
                    <a:pt x="2242" y="5741"/>
                  </a:cubicBezTo>
                  <a:cubicBezTo>
                    <a:pt x="1665" y="5741"/>
                    <a:pt x="1092" y="5317"/>
                    <a:pt x="777" y="4637"/>
                  </a:cubicBezTo>
                  <a:cubicBezTo>
                    <a:pt x="572" y="4066"/>
                    <a:pt x="480" y="3404"/>
                    <a:pt x="480" y="2719"/>
                  </a:cubicBezTo>
                  <a:lnTo>
                    <a:pt x="480" y="2719"/>
                  </a:lnTo>
                  <a:cubicBezTo>
                    <a:pt x="480" y="2776"/>
                    <a:pt x="503" y="2805"/>
                    <a:pt x="537" y="2805"/>
                  </a:cubicBezTo>
                  <a:cubicBezTo>
                    <a:pt x="572" y="2805"/>
                    <a:pt x="617" y="2776"/>
                    <a:pt x="663" y="2719"/>
                  </a:cubicBezTo>
                  <a:cubicBezTo>
                    <a:pt x="960" y="2149"/>
                    <a:pt x="960" y="1578"/>
                    <a:pt x="1439" y="1121"/>
                  </a:cubicBezTo>
                  <a:cubicBezTo>
                    <a:pt x="1722" y="790"/>
                    <a:pt x="2075" y="637"/>
                    <a:pt x="2425" y="637"/>
                  </a:cubicBezTo>
                  <a:close/>
                  <a:moveTo>
                    <a:pt x="2534" y="0"/>
                  </a:moveTo>
                  <a:cubicBezTo>
                    <a:pt x="1360" y="0"/>
                    <a:pt x="135" y="1124"/>
                    <a:pt x="298" y="2263"/>
                  </a:cubicBezTo>
                  <a:cubicBezTo>
                    <a:pt x="1" y="3404"/>
                    <a:pt x="206" y="4728"/>
                    <a:pt x="868" y="5686"/>
                  </a:cubicBezTo>
                  <a:cubicBezTo>
                    <a:pt x="1188" y="6138"/>
                    <a:pt x="1611" y="6324"/>
                    <a:pt x="2052" y="6324"/>
                  </a:cubicBezTo>
                  <a:cubicBezTo>
                    <a:pt x="2904" y="6324"/>
                    <a:pt x="3825" y="5631"/>
                    <a:pt x="4201" y="4819"/>
                  </a:cubicBezTo>
                  <a:cubicBezTo>
                    <a:pt x="4771" y="3404"/>
                    <a:pt x="4771" y="1304"/>
                    <a:pt x="3425" y="254"/>
                  </a:cubicBezTo>
                  <a:cubicBezTo>
                    <a:pt x="3149" y="78"/>
                    <a:pt x="2843" y="0"/>
                    <a:pt x="25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4"/>
            <p:cNvSpPr/>
            <p:nvPr/>
          </p:nvSpPr>
          <p:spPr>
            <a:xfrm>
              <a:off x="8087138" y="3594725"/>
              <a:ext cx="68500" cy="190050"/>
            </a:xfrm>
            <a:custGeom>
              <a:avLst/>
              <a:gdLst/>
              <a:ahLst/>
              <a:cxnLst/>
              <a:rect l="l" t="t" r="r" b="b"/>
              <a:pathLst>
                <a:path w="2740" h="7602" extrusionOk="0">
                  <a:moveTo>
                    <a:pt x="2078" y="1"/>
                  </a:moveTo>
                  <a:cubicBezTo>
                    <a:pt x="1804" y="1"/>
                    <a:pt x="1804" y="92"/>
                    <a:pt x="1599" y="389"/>
                  </a:cubicBezTo>
                  <a:cubicBezTo>
                    <a:pt x="1142" y="1142"/>
                    <a:pt x="571" y="1804"/>
                    <a:pt x="1" y="2580"/>
                  </a:cubicBezTo>
                  <a:lnTo>
                    <a:pt x="92" y="2580"/>
                  </a:lnTo>
                  <a:cubicBezTo>
                    <a:pt x="457" y="2283"/>
                    <a:pt x="845" y="2009"/>
                    <a:pt x="1142" y="1621"/>
                  </a:cubicBezTo>
                  <a:cubicBezTo>
                    <a:pt x="1233" y="1530"/>
                    <a:pt x="1507" y="1142"/>
                    <a:pt x="1804" y="868"/>
                  </a:cubicBezTo>
                  <a:lnTo>
                    <a:pt x="1804" y="868"/>
                  </a:lnTo>
                  <a:cubicBezTo>
                    <a:pt x="1713" y="1804"/>
                    <a:pt x="1804" y="2854"/>
                    <a:pt x="1895" y="3904"/>
                  </a:cubicBezTo>
                  <a:lnTo>
                    <a:pt x="1895" y="6004"/>
                  </a:lnTo>
                  <a:cubicBezTo>
                    <a:pt x="1895" y="6460"/>
                    <a:pt x="1599" y="7031"/>
                    <a:pt x="1713" y="7510"/>
                  </a:cubicBezTo>
                  <a:cubicBezTo>
                    <a:pt x="1713" y="7602"/>
                    <a:pt x="1804" y="7602"/>
                    <a:pt x="1895" y="7602"/>
                  </a:cubicBezTo>
                  <a:cubicBezTo>
                    <a:pt x="2740" y="7145"/>
                    <a:pt x="2466" y="5525"/>
                    <a:pt x="2466" y="4657"/>
                  </a:cubicBezTo>
                  <a:cubicBezTo>
                    <a:pt x="2375" y="3242"/>
                    <a:pt x="2169" y="1713"/>
                    <a:pt x="2375" y="298"/>
                  </a:cubicBezTo>
                  <a:cubicBezTo>
                    <a:pt x="2375" y="92"/>
                    <a:pt x="2169" y="1"/>
                    <a:pt x="207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4"/>
            <p:cNvSpPr/>
            <p:nvPr/>
          </p:nvSpPr>
          <p:spPr>
            <a:xfrm>
              <a:off x="7720788" y="3856075"/>
              <a:ext cx="49675" cy="175775"/>
            </a:xfrm>
            <a:custGeom>
              <a:avLst/>
              <a:gdLst/>
              <a:ahLst/>
              <a:cxnLst/>
              <a:rect l="l" t="t" r="r" b="b"/>
              <a:pathLst>
                <a:path w="1987" h="7031" extrusionOk="0">
                  <a:moveTo>
                    <a:pt x="1621" y="1"/>
                  </a:moveTo>
                  <a:cubicBezTo>
                    <a:pt x="1233" y="1"/>
                    <a:pt x="1233" y="115"/>
                    <a:pt x="1051" y="389"/>
                  </a:cubicBezTo>
                  <a:cubicBezTo>
                    <a:pt x="663" y="1051"/>
                    <a:pt x="275" y="1713"/>
                    <a:pt x="1" y="2397"/>
                  </a:cubicBezTo>
                  <a:cubicBezTo>
                    <a:pt x="1" y="2462"/>
                    <a:pt x="47" y="2527"/>
                    <a:pt x="106" y="2527"/>
                  </a:cubicBezTo>
                  <a:cubicBezTo>
                    <a:pt x="130" y="2527"/>
                    <a:pt x="157" y="2515"/>
                    <a:pt x="183" y="2489"/>
                  </a:cubicBezTo>
                  <a:cubicBezTo>
                    <a:pt x="389" y="2397"/>
                    <a:pt x="845" y="1530"/>
                    <a:pt x="1233" y="1051"/>
                  </a:cubicBezTo>
                  <a:lnTo>
                    <a:pt x="1233" y="1051"/>
                  </a:lnTo>
                  <a:cubicBezTo>
                    <a:pt x="1142" y="1918"/>
                    <a:pt x="1142" y="2763"/>
                    <a:pt x="1233" y="3630"/>
                  </a:cubicBezTo>
                  <a:lnTo>
                    <a:pt x="1233" y="5251"/>
                  </a:lnTo>
                  <a:cubicBezTo>
                    <a:pt x="1233" y="5821"/>
                    <a:pt x="1051" y="6392"/>
                    <a:pt x="1142" y="6962"/>
                  </a:cubicBezTo>
                  <a:cubicBezTo>
                    <a:pt x="1188" y="7008"/>
                    <a:pt x="1256" y="7031"/>
                    <a:pt x="1328" y="7031"/>
                  </a:cubicBezTo>
                  <a:cubicBezTo>
                    <a:pt x="1399" y="7031"/>
                    <a:pt x="1473" y="7008"/>
                    <a:pt x="1530" y="6962"/>
                  </a:cubicBezTo>
                  <a:cubicBezTo>
                    <a:pt x="1987" y="6186"/>
                    <a:pt x="1804" y="4863"/>
                    <a:pt x="1804" y="3904"/>
                  </a:cubicBezTo>
                  <a:cubicBezTo>
                    <a:pt x="1804" y="2671"/>
                    <a:pt x="1713" y="1530"/>
                    <a:pt x="1804" y="297"/>
                  </a:cubicBezTo>
                  <a:cubicBezTo>
                    <a:pt x="1895" y="115"/>
                    <a:pt x="1713" y="1"/>
                    <a:pt x="16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4"/>
            <p:cNvSpPr/>
            <p:nvPr/>
          </p:nvSpPr>
          <p:spPr>
            <a:xfrm>
              <a:off x="7806388" y="3865725"/>
              <a:ext cx="54025" cy="163700"/>
            </a:xfrm>
            <a:custGeom>
              <a:avLst/>
              <a:gdLst/>
              <a:ahLst/>
              <a:cxnLst/>
              <a:rect l="l" t="t" r="r" b="b"/>
              <a:pathLst>
                <a:path w="2161" h="6548" extrusionOk="0">
                  <a:moveTo>
                    <a:pt x="1883" y="0"/>
                  </a:moveTo>
                  <a:cubicBezTo>
                    <a:pt x="1812" y="0"/>
                    <a:pt x="1744" y="30"/>
                    <a:pt x="1713" y="94"/>
                  </a:cubicBezTo>
                  <a:lnTo>
                    <a:pt x="1" y="2673"/>
                  </a:lnTo>
                  <a:cubicBezTo>
                    <a:pt x="1" y="2673"/>
                    <a:pt x="41" y="2714"/>
                    <a:pt x="68" y="2714"/>
                  </a:cubicBezTo>
                  <a:cubicBezTo>
                    <a:pt x="82" y="2714"/>
                    <a:pt x="92" y="2704"/>
                    <a:pt x="92" y="2673"/>
                  </a:cubicBezTo>
                  <a:cubicBezTo>
                    <a:pt x="663" y="2285"/>
                    <a:pt x="1051" y="1715"/>
                    <a:pt x="1530" y="1144"/>
                  </a:cubicBezTo>
                  <a:lnTo>
                    <a:pt x="1530" y="1144"/>
                  </a:lnTo>
                  <a:cubicBezTo>
                    <a:pt x="1325" y="2011"/>
                    <a:pt x="1325" y="2947"/>
                    <a:pt x="1325" y="3815"/>
                  </a:cubicBezTo>
                  <a:cubicBezTo>
                    <a:pt x="1325" y="4385"/>
                    <a:pt x="1051" y="6188"/>
                    <a:pt x="1621" y="6462"/>
                  </a:cubicBezTo>
                  <a:cubicBezTo>
                    <a:pt x="1621" y="6519"/>
                    <a:pt x="1644" y="6548"/>
                    <a:pt x="1667" y="6548"/>
                  </a:cubicBezTo>
                  <a:cubicBezTo>
                    <a:pt x="1690" y="6548"/>
                    <a:pt x="1713" y="6519"/>
                    <a:pt x="1713" y="6462"/>
                  </a:cubicBezTo>
                  <a:cubicBezTo>
                    <a:pt x="1986" y="6280"/>
                    <a:pt x="1895" y="6006"/>
                    <a:pt x="1895" y="5709"/>
                  </a:cubicBezTo>
                  <a:cubicBezTo>
                    <a:pt x="1804" y="5138"/>
                    <a:pt x="1804" y="4659"/>
                    <a:pt x="1804" y="4089"/>
                  </a:cubicBezTo>
                  <a:cubicBezTo>
                    <a:pt x="1804" y="2856"/>
                    <a:pt x="1895" y="1532"/>
                    <a:pt x="2101" y="300"/>
                  </a:cubicBezTo>
                  <a:cubicBezTo>
                    <a:pt x="2160" y="106"/>
                    <a:pt x="2016" y="0"/>
                    <a:pt x="188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4"/>
            <p:cNvSpPr/>
            <p:nvPr/>
          </p:nvSpPr>
          <p:spPr>
            <a:xfrm>
              <a:off x="7930213" y="3852725"/>
              <a:ext cx="63950" cy="169425"/>
            </a:xfrm>
            <a:custGeom>
              <a:avLst/>
              <a:gdLst/>
              <a:ahLst/>
              <a:cxnLst/>
              <a:rect l="l" t="t" r="r" b="b"/>
              <a:pathLst>
                <a:path w="2558" h="6777" extrusionOk="0">
                  <a:moveTo>
                    <a:pt x="2220" y="0"/>
                  </a:moveTo>
                  <a:cubicBezTo>
                    <a:pt x="2137" y="0"/>
                    <a:pt x="2049" y="40"/>
                    <a:pt x="1987" y="135"/>
                  </a:cubicBezTo>
                  <a:cubicBezTo>
                    <a:pt x="1325" y="1390"/>
                    <a:pt x="754" y="2714"/>
                    <a:pt x="1" y="3855"/>
                  </a:cubicBezTo>
                  <a:cubicBezTo>
                    <a:pt x="1" y="3947"/>
                    <a:pt x="1" y="3947"/>
                    <a:pt x="92" y="3947"/>
                  </a:cubicBezTo>
                  <a:cubicBezTo>
                    <a:pt x="845" y="3376"/>
                    <a:pt x="1325" y="2531"/>
                    <a:pt x="1713" y="1664"/>
                  </a:cubicBezTo>
                  <a:lnTo>
                    <a:pt x="1713" y="1664"/>
                  </a:lnTo>
                  <a:cubicBezTo>
                    <a:pt x="1713" y="2235"/>
                    <a:pt x="1599" y="2897"/>
                    <a:pt x="1599" y="3467"/>
                  </a:cubicBezTo>
                  <a:cubicBezTo>
                    <a:pt x="1599" y="4129"/>
                    <a:pt x="1713" y="4814"/>
                    <a:pt x="1713" y="5385"/>
                  </a:cubicBezTo>
                  <a:cubicBezTo>
                    <a:pt x="1713" y="5955"/>
                    <a:pt x="1599" y="6320"/>
                    <a:pt x="1895" y="6708"/>
                  </a:cubicBezTo>
                  <a:cubicBezTo>
                    <a:pt x="1895" y="6754"/>
                    <a:pt x="1918" y="6777"/>
                    <a:pt x="1952" y="6777"/>
                  </a:cubicBezTo>
                  <a:cubicBezTo>
                    <a:pt x="1987" y="6777"/>
                    <a:pt x="2032" y="6754"/>
                    <a:pt x="2078" y="6708"/>
                  </a:cubicBezTo>
                  <a:cubicBezTo>
                    <a:pt x="2557" y="6046"/>
                    <a:pt x="2169" y="4905"/>
                    <a:pt x="2169" y="4129"/>
                  </a:cubicBezTo>
                  <a:cubicBezTo>
                    <a:pt x="2169" y="2897"/>
                    <a:pt x="2169" y="1573"/>
                    <a:pt x="2466" y="340"/>
                  </a:cubicBezTo>
                  <a:cubicBezTo>
                    <a:pt x="2526" y="146"/>
                    <a:pt x="2380" y="0"/>
                    <a:pt x="222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>
              <a:off x="8065488" y="3849175"/>
              <a:ext cx="126100" cy="166500"/>
            </a:xfrm>
            <a:custGeom>
              <a:avLst/>
              <a:gdLst/>
              <a:ahLst/>
              <a:cxnLst/>
              <a:rect l="l" t="t" r="r" b="b"/>
              <a:pathLst>
                <a:path w="5044" h="6660" extrusionOk="0">
                  <a:moveTo>
                    <a:pt x="2337" y="560"/>
                  </a:moveTo>
                  <a:cubicBezTo>
                    <a:pt x="2885" y="560"/>
                    <a:pt x="3470" y="920"/>
                    <a:pt x="3811" y="1327"/>
                  </a:cubicBezTo>
                  <a:cubicBezTo>
                    <a:pt x="4176" y="1806"/>
                    <a:pt x="4291" y="2559"/>
                    <a:pt x="4291" y="3244"/>
                  </a:cubicBezTo>
                  <a:cubicBezTo>
                    <a:pt x="4189" y="4425"/>
                    <a:pt x="3506" y="6059"/>
                    <a:pt x="2210" y="6059"/>
                  </a:cubicBezTo>
                  <a:cubicBezTo>
                    <a:pt x="2053" y="6059"/>
                    <a:pt x="1887" y="6035"/>
                    <a:pt x="1711" y="5983"/>
                  </a:cubicBezTo>
                  <a:cubicBezTo>
                    <a:pt x="867" y="5800"/>
                    <a:pt x="570" y="4659"/>
                    <a:pt x="479" y="3609"/>
                  </a:cubicBezTo>
                  <a:cubicBezTo>
                    <a:pt x="753" y="2673"/>
                    <a:pt x="867" y="1327"/>
                    <a:pt x="1711" y="756"/>
                  </a:cubicBezTo>
                  <a:cubicBezTo>
                    <a:pt x="1901" y="618"/>
                    <a:pt x="2116" y="560"/>
                    <a:pt x="2337" y="560"/>
                  </a:cubicBezTo>
                  <a:close/>
                  <a:moveTo>
                    <a:pt x="2194" y="1"/>
                  </a:moveTo>
                  <a:cubicBezTo>
                    <a:pt x="375" y="1"/>
                    <a:pt x="1" y="2787"/>
                    <a:pt x="91" y="4180"/>
                  </a:cubicBezTo>
                  <a:lnTo>
                    <a:pt x="182" y="4180"/>
                  </a:lnTo>
                  <a:cubicBezTo>
                    <a:pt x="296" y="5139"/>
                    <a:pt x="661" y="6097"/>
                    <a:pt x="1529" y="6462"/>
                  </a:cubicBezTo>
                  <a:cubicBezTo>
                    <a:pt x="1812" y="6599"/>
                    <a:pt x="2081" y="6660"/>
                    <a:pt x="2335" y="6660"/>
                  </a:cubicBezTo>
                  <a:cubicBezTo>
                    <a:pt x="3693" y="6660"/>
                    <a:pt x="4593" y="4913"/>
                    <a:pt x="4747" y="3701"/>
                  </a:cubicBezTo>
                  <a:cubicBezTo>
                    <a:pt x="5044" y="1897"/>
                    <a:pt x="4291" y="94"/>
                    <a:pt x="2282" y="3"/>
                  </a:cubicBezTo>
                  <a:cubicBezTo>
                    <a:pt x="2252" y="1"/>
                    <a:pt x="2223" y="1"/>
                    <a:pt x="21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4"/>
            <p:cNvSpPr/>
            <p:nvPr/>
          </p:nvSpPr>
          <p:spPr>
            <a:xfrm>
              <a:off x="7720788" y="4103425"/>
              <a:ext cx="46350" cy="162850"/>
            </a:xfrm>
            <a:custGeom>
              <a:avLst/>
              <a:gdLst/>
              <a:ahLst/>
              <a:cxnLst/>
              <a:rect l="l" t="t" r="r" b="b"/>
              <a:pathLst>
                <a:path w="1854" h="6514" extrusionOk="0">
                  <a:moveTo>
                    <a:pt x="1607" y="0"/>
                  </a:moveTo>
                  <a:cubicBezTo>
                    <a:pt x="1493" y="0"/>
                    <a:pt x="1367" y="68"/>
                    <a:pt x="1325" y="196"/>
                  </a:cubicBezTo>
                  <a:cubicBezTo>
                    <a:pt x="1051" y="1245"/>
                    <a:pt x="480" y="2090"/>
                    <a:pt x="1" y="3140"/>
                  </a:cubicBezTo>
                  <a:cubicBezTo>
                    <a:pt x="480" y="2957"/>
                    <a:pt x="845" y="2478"/>
                    <a:pt x="1051" y="1999"/>
                  </a:cubicBezTo>
                  <a:lnTo>
                    <a:pt x="1051" y="1999"/>
                  </a:lnTo>
                  <a:cubicBezTo>
                    <a:pt x="1051" y="2569"/>
                    <a:pt x="960" y="3140"/>
                    <a:pt x="960" y="3711"/>
                  </a:cubicBezTo>
                  <a:cubicBezTo>
                    <a:pt x="960" y="4281"/>
                    <a:pt x="754" y="6290"/>
                    <a:pt x="1416" y="6472"/>
                  </a:cubicBezTo>
                  <a:cubicBezTo>
                    <a:pt x="1454" y="6503"/>
                    <a:pt x="1479" y="6513"/>
                    <a:pt x="1500" y="6513"/>
                  </a:cubicBezTo>
                  <a:cubicBezTo>
                    <a:pt x="1540" y="6513"/>
                    <a:pt x="1561" y="6472"/>
                    <a:pt x="1621" y="6472"/>
                  </a:cubicBezTo>
                  <a:cubicBezTo>
                    <a:pt x="1804" y="6199"/>
                    <a:pt x="1621" y="5719"/>
                    <a:pt x="1530" y="5423"/>
                  </a:cubicBezTo>
                  <a:lnTo>
                    <a:pt x="1530" y="3711"/>
                  </a:lnTo>
                  <a:cubicBezTo>
                    <a:pt x="1530" y="2569"/>
                    <a:pt x="1713" y="1428"/>
                    <a:pt x="1804" y="287"/>
                  </a:cubicBezTo>
                  <a:cubicBezTo>
                    <a:pt x="1853" y="91"/>
                    <a:pt x="1738" y="0"/>
                    <a:pt x="160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4"/>
            <p:cNvSpPr/>
            <p:nvPr/>
          </p:nvSpPr>
          <p:spPr>
            <a:xfrm>
              <a:off x="7808663" y="4116375"/>
              <a:ext cx="85625" cy="122000"/>
            </a:xfrm>
            <a:custGeom>
              <a:avLst/>
              <a:gdLst/>
              <a:ahLst/>
              <a:cxnLst/>
              <a:rect l="l" t="t" r="r" b="b"/>
              <a:pathLst>
                <a:path w="3425" h="4880" extrusionOk="0">
                  <a:moveTo>
                    <a:pt x="1540" y="516"/>
                  </a:moveTo>
                  <a:cubicBezTo>
                    <a:pt x="1663" y="516"/>
                    <a:pt x="1811" y="601"/>
                    <a:pt x="2010" y="819"/>
                  </a:cubicBezTo>
                  <a:cubicBezTo>
                    <a:pt x="2580" y="1389"/>
                    <a:pt x="2854" y="2257"/>
                    <a:pt x="2945" y="3101"/>
                  </a:cubicBezTo>
                  <a:cubicBezTo>
                    <a:pt x="2945" y="3689"/>
                    <a:pt x="2873" y="4368"/>
                    <a:pt x="2265" y="4368"/>
                  </a:cubicBezTo>
                  <a:cubicBezTo>
                    <a:pt x="2189" y="4368"/>
                    <a:pt x="2104" y="4357"/>
                    <a:pt x="2010" y="4334"/>
                  </a:cubicBezTo>
                  <a:cubicBezTo>
                    <a:pt x="480" y="4060"/>
                    <a:pt x="184" y="2348"/>
                    <a:pt x="572" y="1001"/>
                  </a:cubicBezTo>
                  <a:lnTo>
                    <a:pt x="572" y="1001"/>
                  </a:lnTo>
                  <a:lnTo>
                    <a:pt x="572" y="1207"/>
                  </a:lnTo>
                  <a:cubicBezTo>
                    <a:pt x="572" y="1271"/>
                    <a:pt x="617" y="1336"/>
                    <a:pt x="676" y="1336"/>
                  </a:cubicBezTo>
                  <a:cubicBezTo>
                    <a:pt x="701" y="1336"/>
                    <a:pt x="727" y="1325"/>
                    <a:pt x="754" y="1298"/>
                  </a:cubicBezTo>
                  <a:cubicBezTo>
                    <a:pt x="1095" y="1022"/>
                    <a:pt x="1239" y="516"/>
                    <a:pt x="1540" y="516"/>
                  </a:cubicBezTo>
                  <a:close/>
                  <a:moveTo>
                    <a:pt x="1568" y="1"/>
                  </a:moveTo>
                  <a:cubicBezTo>
                    <a:pt x="1200" y="1"/>
                    <a:pt x="837" y="210"/>
                    <a:pt x="663" y="545"/>
                  </a:cubicBezTo>
                  <a:cubicBezTo>
                    <a:pt x="602" y="545"/>
                    <a:pt x="582" y="494"/>
                    <a:pt x="575" y="494"/>
                  </a:cubicBezTo>
                  <a:cubicBezTo>
                    <a:pt x="572" y="494"/>
                    <a:pt x="572" y="507"/>
                    <a:pt x="572" y="545"/>
                  </a:cubicBezTo>
                  <a:cubicBezTo>
                    <a:pt x="1" y="1116"/>
                    <a:pt x="1" y="2143"/>
                    <a:pt x="92" y="2919"/>
                  </a:cubicBezTo>
                  <a:cubicBezTo>
                    <a:pt x="298" y="3763"/>
                    <a:pt x="754" y="4425"/>
                    <a:pt x="1622" y="4722"/>
                  </a:cubicBezTo>
                  <a:cubicBezTo>
                    <a:pt x="1857" y="4830"/>
                    <a:pt x="2078" y="4880"/>
                    <a:pt x="2279" y="4880"/>
                  </a:cubicBezTo>
                  <a:cubicBezTo>
                    <a:pt x="2972" y="4880"/>
                    <a:pt x="3425" y="4283"/>
                    <a:pt x="3425" y="3398"/>
                  </a:cubicBezTo>
                  <a:cubicBezTo>
                    <a:pt x="3425" y="2348"/>
                    <a:pt x="3037" y="1116"/>
                    <a:pt x="2284" y="339"/>
                  </a:cubicBezTo>
                  <a:cubicBezTo>
                    <a:pt x="2086" y="104"/>
                    <a:pt x="1826" y="1"/>
                    <a:pt x="156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4"/>
            <p:cNvSpPr/>
            <p:nvPr/>
          </p:nvSpPr>
          <p:spPr>
            <a:xfrm>
              <a:off x="7935538" y="4093775"/>
              <a:ext cx="63175" cy="164825"/>
            </a:xfrm>
            <a:custGeom>
              <a:avLst/>
              <a:gdLst/>
              <a:ahLst/>
              <a:cxnLst/>
              <a:rect l="l" t="t" r="r" b="b"/>
              <a:pathLst>
                <a:path w="2527" h="6593" extrusionOk="0">
                  <a:moveTo>
                    <a:pt x="2050" y="0"/>
                  </a:moveTo>
                  <a:cubicBezTo>
                    <a:pt x="1938" y="0"/>
                    <a:pt x="1815" y="68"/>
                    <a:pt x="1774" y="193"/>
                  </a:cubicBezTo>
                  <a:cubicBezTo>
                    <a:pt x="1294" y="1335"/>
                    <a:pt x="632" y="2385"/>
                    <a:pt x="62" y="3526"/>
                  </a:cubicBezTo>
                  <a:cubicBezTo>
                    <a:pt x="1" y="3526"/>
                    <a:pt x="21" y="3567"/>
                    <a:pt x="68" y="3567"/>
                  </a:cubicBezTo>
                  <a:cubicBezTo>
                    <a:pt x="92" y="3567"/>
                    <a:pt x="123" y="3556"/>
                    <a:pt x="153" y="3526"/>
                  </a:cubicBezTo>
                  <a:cubicBezTo>
                    <a:pt x="724" y="2955"/>
                    <a:pt x="1203" y="2202"/>
                    <a:pt x="1682" y="1449"/>
                  </a:cubicBezTo>
                  <a:lnTo>
                    <a:pt x="1682" y="3617"/>
                  </a:lnTo>
                  <a:cubicBezTo>
                    <a:pt x="1682" y="4485"/>
                    <a:pt x="1500" y="5626"/>
                    <a:pt x="1774" y="6470"/>
                  </a:cubicBezTo>
                  <a:cubicBezTo>
                    <a:pt x="1825" y="6535"/>
                    <a:pt x="1914" y="6593"/>
                    <a:pt x="1998" y="6593"/>
                  </a:cubicBezTo>
                  <a:cubicBezTo>
                    <a:pt x="2061" y="6593"/>
                    <a:pt x="2122" y="6559"/>
                    <a:pt x="2162" y="6470"/>
                  </a:cubicBezTo>
                  <a:cubicBezTo>
                    <a:pt x="2527" y="5809"/>
                    <a:pt x="2344" y="4667"/>
                    <a:pt x="2253" y="3914"/>
                  </a:cubicBezTo>
                  <a:cubicBezTo>
                    <a:pt x="2253" y="2681"/>
                    <a:pt x="2162" y="1540"/>
                    <a:pt x="2253" y="308"/>
                  </a:cubicBezTo>
                  <a:cubicBezTo>
                    <a:pt x="2303" y="97"/>
                    <a:pt x="2184" y="0"/>
                    <a:pt x="20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>
              <a:off x="8053488" y="4105150"/>
              <a:ext cx="130700" cy="124725"/>
            </a:xfrm>
            <a:custGeom>
              <a:avLst/>
              <a:gdLst/>
              <a:ahLst/>
              <a:cxnLst/>
              <a:rect l="l" t="t" r="r" b="b"/>
              <a:pathLst>
                <a:path w="5228" h="4989" extrusionOk="0">
                  <a:moveTo>
                    <a:pt x="2512" y="708"/>
                  </a:moveTo>
                  <a:cubicBezTo>
                    <a:pt x="3080" y="708"/>
                    <a:pt x="3643" y="1050"/>
                    <a:pt x="3994" y="1656"/>
                  </a:cubicBezTo>
                  <a:cubicBezTo>
                    <a:pt x="4565" y="2706"/>
                    <a:pt x="4086" y="4030"/>
                    <a:pt x="2945" y="4418"/>
                  </a:cubicBezTo>
                  <a:cubicBezTo>
                    <a:pt x="2762" y="4454"/>
                    <a:pt x="2590" y="4476"/>
                    <a:pt x="2419" y="4476"/>
                  </a:cubicBezTo>
                  <a:cubicBezTo>
                    <a:pt x="2163" y="4476"/>
                    <a:pt x="1908" y="4427"/>
                    <a:pt x="1621" y="4304"/>
                  </a:cubicBezTo>
                  <a:cubicBezTo>
                    <a:pt x="1141" y="3938"/>
                    <a:pt x="867" y="3459"/>
                    <a:pt x="867" y="2888"/>
                  </a:cubicBezTo>
                  <a:lnTo>
                    <a:pt x="867" y="2797"/>
                  </a:lnTo>
                  <a:cubicBezTo>
                    <a:pt x="776" y="2409"/>
                    <a:pt x="867" y="1930"/>
                    <a:pt x="1141" y="1565"/>
                  </a:cubicBezTo>
                  <a:cubicBezTo>
                    <a:pt x="1505" y="975"/>
                    <a:pt x="2010" y="708"/>
                    <a:pt x="2512" y="708"/>
                  </a:cubicBezTo>
                  <a:close/>
                  <a:moveTo>
                    <a:pt x="2529" y="1"/>
                  </a:moveTo>
                  <a:cubicBezTo>
                    <a:pt x="1811" y="1"/>
                    <a:pt x="1159" y="497"/>
                    <a:pt x="662" y="994"/>
                  </a:cubicBezTo>
                  <a:cubicBezTo>
                    <a:pt x="205" y="1656"/>
                    <a:pt x="0" y="2500"/>
                    <a:pt x="205" y="3368"/>
                  </a:cubicBezTo>
                  <a:cubicBezTo>
                    <a:pt x="297" y="3847"/>
                    <a:pt x="571" y="4212"/>
                    <a:pt x="1050" y="4418"/>
                  </a:cubicBezTo>
                  <a:cubicBezTo>
                    <a:pt x="1438" y="4783"/>
                    <a:pt x="2100" y="4988"/>
                    <a:pt x="2762" y="4988"/>
                  </a:cubicBezTo>
                  <a:cubicBezTo>
                    <a:pt x="4565" y="4874"/>
                    <a:pt x="5227" y="2980"/>
                    <a:pt x="4565" y="1450"/>
                  </a:cubicBezTo>
                  <a:cubicBezTo>
                    <a:pt x="4291" y="697"/>
                    <a:pt x="3629" y="218"/>
                    <a:pt x="2853" y="35"/>
                  </a:cubicBezTo>
                  <a:cubicBezTo>
                    <a:pt x="2744" y="12"/>
                    <a:pt x="2635" y="1"/>
                    <a:pt x="25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>
              <a:off x="7730488" y="4329250"/>
              <a:ext cx="90200" cy="97500"/>
            </a:xfrm>
            <a:custGeom>
              <a:avLst/>
              <a:gdLst/>
              <a:ahLst/>
              <a:cxnLst/>
              <a:rect l="l" t="t" r="r" b="b"/>
              <a:pathLst>
                <a:path w="3608" h="3900" extrusionOk="0">
                  <a:moveTo>
                    <a:pt x="1661" y="643"/>
                  </a:moveTo>
                  <a:cubicBezTo>
                    <a:pt x="1731" y="643"/>
                    <a:pt x="1809" y="654"/>
                    <a:pt x="1895" y="681"/>
                  </a:cubicBezTo>
                  <a:cubicBezTo>
                    <a:pt x="2375" y="772"/>
                    <a:pt x="2740" y="1434"/>
                    <a:pt x="2945" y="1913"/>
                  </a:cubicBezTo>
                  <a:cubicBezTo>
                    <a:pt x="3037" y="2393"/>
                    <a:pt x="2945" y="2963"/>
                    <a:pt x="2375" y="3237"/>
                  </a:cubicBezTo>
                  <a:cubicBezTo>
                    <a:pt x="2191" y="3337"/>
                    <a:pt x="2007" y="3382"/>
                    <a:pt x="1830" y="3382"/>
                  </a:cubicBezTo>
                  <a:cubicBezTo>
                    <a:pt x="995" y="3382"/>
                    <a:pt x="307" y="2391"/>
                    <a:pt x="457" y="1525"/>
                  </a:cubicBezTo>
                  <a:cubicBezTo>
                    <a:pt x="663" y="1434"/>
                    <a:pt x="754" y="1343"/>
                    <a:pt x="845" y="1160"/>
                  </a:cubicBezTo>
                  <a:cubicBezTo>
                    <a:pt x="937" y="1046"/>
                    <a:pt x="1028" y="955"/>
                    <a:pt x="1233" y="772"/>
                  </a:cubicBezTo>
                  <a:cubicBezTo>
                    <a:pt x="1363" y="707"/>
                    <a:pt x="1492" y="643"/>
                    <a:pt x="1661" y="643"/>
                  </a:cubicBezTo>
                  <a:close/>
                  <a:moveTo>
                    <a:pt x="1678" y="0"/>
                  </a:moveTo>
                  <a:cubicBezTo>
                    <a:pt x="1420" y="0"/>
                    <a:pt x="1178" y="88"/>
                    <a:pt x="937" y="201"/>
                  </a:cubicBezTo>
                  <a:cubicBezTo>
                    <a:pt x="754" y="293"/>
                    <a:pt x="663" y="475"/>
                    <a:pt x="457" y="681"/>
                  </a:cubicBezTo>
                  <a:cubicBezTo>
                    <a:pt x="275" y="955"/>
                    <a:pt x="275" y="1251"/>
                    <a:pt x="275" y="1525"/>
                  </a:cubicBezTo>
                  <a:cubicBezTo>
                    <a:pt x="275" y="1616"/>
                    <a:pt x="366" y="1616"/>
                    <a:pt x="366" y="1616"/>
                  </a:cubicBezTo>
                  <a:cubicBezTo>
                    <a:pt x="1" y="2666"/>
                    <a:pt x="937" y="3899"/>
                    <a:pt x="2078" y="3899"/>
                  </a:cubicBezTo>
                  <a:cubicBezTo>
                    <a:pt x="3037" y="3899"/>
                    <a:pt x="3607" y="2963"/>
                    <a:pt x="3516" y="2005"/>
                  </a:cubicBezTo>
                  <a:cubicBezTo>
                    <a:pt x="3425" y="1251"/>
                    <a:pt x="2945" y="384"/>
                    <a:pt x="2169" y="110"/>
                  </a:cubicBezTo>
                  <a:cubicBezTo>
                    <a:pt x="1997" y="32"/>
                    <a:pt x="1835" y="0"/>
                    <a:pt x="16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>
              <a:off x="7834913" y="4337425"/>
              <a:ext cx="114175" cy="82975"/>
            </a:xfrm>
            <a:custGeom>
              <a:avLst/>
              <a:gdLst/>
              <a:ahLst/>
              <a:cxnLst/>
              <a:rect l="l" t="t" r="r" b="b"/>
              <a:pathLst>
                <a:path w="4567" h="3319" extrusionOk="0">
                  <a:moveTo>
                    <a:pt x="1558" y="646"/>
                  </a:moveTo>
                  <a:cubicBezTo>
                    <a:pt x="2024" y="646"/>
                    <a:pt x="2532" y="801"/>
                    <a:pt x="2945" y="1016"/>
                  </a:cubicBezTo>
                  <a:cubicBezTo>
                    <a:pt x="3128" y="1107"/>
                    <a:pt x="3425" y="1289"/>
                    <a:pt x="3607" y="1495"/>
                  </a:cubicBezTo>
                  <a:cubicBezTo>
                    <a:pt x="3813" y="1769"/>
                    <a:pt x="3813" y="1860"/>
                    <a:pt x="3699" y="2066"/>
                  </a:cubicBezTo>
                  <a:cubicBezTo>
                    <a:pt x="3516" y="2431"/>
                    <a:pt x="3037" y="2636"/>
                    <a:pt x="2672" y="2727"/>
                  </a:cubicBezTo>
                  <a:cubicBezTo>
                    <a:pt x="2515" y="2798"/>
                    <a:pt x="2349" y="2830"/>
                    <a:pt x="2184" y="2830"/>
                  </a:cubicBezTo>
                  <a:cubicBezTo>
                    <a:pt x="1435" y="2830"/>
                    <a:pt x="696" y="2170"/>
                    <a:pt x="845" y="1404"/>
                  </a:cubicBezTo>
                  <a:cubicBezTo>
                    <a:pt x="960" y="1289"/>
                    <a:pt x="845" y="1289"/>
                    <a:pt x="845" y="1289"/>
                  </a:cubicBezTo>
                  <a:cubicBezTo>
                    <a:pt x="754" y="1404"/>
                    <a:pt x="754" y="1495"/>
                    <a:pt x="754" y="1586"/>
                  </a:cubicBezTo>
                  <a:lnTo>
                    <a:pt x="754" y="1495"/>
                  </a:lnTo>
                  <a:cubicBezTo>
                    <a:pt x="663" y="1289"/>
                    <a:pt x="663" y="1198"/>
                    <a:pt x="663" y="1016"/>
                  </a:cubicBezTo>
                  <a:cubicBezTo>
                    <a:pt x="663" y="924"/>
                    <a:pt x="845" y="719"/>
                    <a:pt x="1051" y="719"/>
                  </a:cubicBezTo>
                  <a:cubicBezTo>
                    <a:pt x="1209" y="668"/>
                    <a:pt x="1380" y="646"/>
                    <a:pt x="1558" y="646"/>
                  </a:cubicBezTo>
                  <a:close/>
                  <a:moveTo>
                    <a:pt x="1491" y="1"/>
                  </a:moveTo>
                  <a:cubicBezTo>
                    <a:pt x="1092" y="1"/>
                    <a:pt x="700" y="93"/>
                    <a:pt x="389" y="354"/>
                  </a:cubicBezTo>
                  <a:cubicBezTo>
                    <a:pt x="184" y="536"/>
                    <a:pt x="1" y="833"/>
                    <a:pt x="1" y="1107"/>
                  </a:cubicBezTo>
                  <a:cubicBezTo>
                    <a:pt x="1" y="1678"/>
                    <a:pt x="389" y="1860"/>
                    <a:pt x="663" y="2248"/>
                  </a:cubicBezTo>
                  <a:lnTo>
                    <a:pt x="754" y="2248"/>
                  </a:lnTo>
                  <a:cubicBezTo>
                    <a:pt x="845" y="2636"/>
                    <a:pt x="1142" y="2910"/>
                    <a:pt x="1416" y="3116"/>
                  </a:cubicBezTo>
                  <a:cubicBezTo>
                    <a:pt x="1687" y="3260"/>
                    <a:pt x="1954" y="3319"/>
                    <a:pt x="2219" y="3319"/>
                  </a:cubicBezTo>
                  <a:cubicBezTo>
                    <a:pt x="2624" y="3319"/>
                    <a:pt x="3024" y="3181"/>
                    <a:pt x="3425" y="3001"/>
                  </a:cubicBezTo>
                  <a:cubicBezTo>
                    <a:pt x="4087" y="2727"/>
                    <a:pt x="4566" y="2066"/>
                    <a:pt x="4178" y="1289"/>
                  </a:cubicBezTo>
                  <a:cubicBezTo>
                    <a:pt x="3904" y="719"/>
                    <a:pt x="3128" y="354"/>
                    <a:pt x="2466" y="148"/>
                  </a:cubicBezTo>
                  <a:cubicBezTo>
                    <a:pt x="2165" y="65"/>
                    <a:pt x="1825" y="1"/>
                    <a:pt x="14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>
              <a:off x="7958763" y="4326575"/>
              <a:ext cx="111275" cy="82875"/>
            </a:xfrm>
            <a:custGeom>
              <a:avLst/>
              <a:gdLst/>
              <a:ahLst/>
              <a:cxnLst/>
              <a:rect l="l" t="t" r="r" b="b"/>
              <a:pathLst>
                <a:path w="4451" h="3315" extrusionOk="0">
                  <a:moveTo>
                    <a:pt x="2046" y="639"/>
                  </a:moveTo>
                  <a:cubicBezTo>
                    <a:pt x="2498" y="639"/>
                    <a:pt x="2925" y="933"/>
                    <a:pt x="3218" y="1153"/>
                  </a:cubicBezTo>
                  <a:cubicBezTo>
                    <a:pt x="3606" y="1541"/>
                    <a:pt x="3789" y="2020"/>
                    <a:pt x="3310" y="2408"/>
                  </a:cubicBezTo>
                  <a:cubicBezTo>
                    <a:pt x="3038" y="2651"/>
                    <a:pt x="2645" y="2765"/>
                    <a:pt x="2261" y="2765"/>
                  </a:cubicBezTo>
                  <a:cubicBezTo>
                    <a:pt x="1451" y="2765"/>
                    <a:pt x="677" y="2256"/>
                    <a:pt x="1141" y="1358"/>
                  </a:cubicBezTo>
                  <a:lnTo>
                    <a:pt x="1141" y="1267"/>
                  </a:lnTo>
                  <a:cubicBezTo>
                    <a:pt x="1233" y="970"/>
                    <a:pt x="1415" y="788"/>
                    <a:pt x="1712" y="696"/>
                  </a:cubicBezTo>
                  <a:cubicBezTo>
                    <a:pt x="1824" y="656"/>
                    <a:pt x="1936" y="639"/>
                    <a:pt x="2046" y="639"/>
                  </a:cubicBezTo>
                  <a:close/>
                  <a:moveTo>
                    <a:pt x="2012" y="0"/>
                  </a:moveTo>
                  <a:cubicBezTo>
                    <a:pt x="1942" y="0"/>
                    <a:pt x="1872" y="4"/>
                    <a:pt x="1803" y="12"/>
                  </a:cubicBezTo>
                  <a:cubicBezTo>
                    <a:pt x="936" y="12"/>
                    <a:pt x="0" y="1267"/>
                    <a:pt x="662" y="2112"/>
                  </a:cubicBezTo>
                  <a:lnTo>
                    <a:pt x="753" y="2112"/>
                  </a:lnTo>
                  <a:cubicBezTo>
                    <a:pt x="753" y="2020"/>
                    <a:pt x="753" y="2020"/>
                    <a:pt x="845" y="2020"/>
                  </a:cubicBezTo>
                  <a:cubicBezTo>
                    <a:pt x="753" y="2294"/>
                    <a:pt x="936" y="2591"/>
                    <a:pt x="1233" y="2865"/>
                  </a:cubicBezTo>
                  <a:cubicBezTo>
                    <a:pt x="1534" y="3166"/>
                    <a:pt x="1981" y="3314"/>
                    <a:pt x="2412" y="3314"/>
                  </a:cubicBezTo>
                  <a:cubicBezTo>
                    <a:pt x="2666" y="3314"/>
                    <a:pt x="2916" y="3263"/>
                    <a:pt x="3127" y="3161"/>
                  </a:cubicBezTo>
                  <a:cubicBezTo>
                    <a:pt x="3994" y="2865"/>
                    <a:pt x="4451" y="2020"/>
                    <a:pt x="3994" y="1153"/>
                  </a:cubicBezTo>
                  <a:cubicBezTo>
                    <a:pt x="3638" y="461"/>
                    <a:pt x="2801" y="0"/>
                    <a:pt x="201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>
              <a:off x="8093988" y="4289200"/>
              <a:ext cx="71350" cy="149525"/>
            </a:xfrm>
            <a:custGeom>
              <a:avLst/>
              <a:gdLst/>
              <a:ahLst/>
              <a:cxnLst/>
              <a:rect l="l" t="t" r="r" b="b"/>
              <a:pathLst>
                <a:path w="2854" h="5981" extrusionOk="0">
                  <a:moveTo>
                    <a:pt x="2259" y="0"/>
                  </a:moveTo>
                  <a:cubicBezTo>
                    <a:pt x="2164" y="0"/>
                    <a:pt x="2070" y="31"/>
                    <a:pt x="2009" y="91"/>
                  </a:cubicBezTo>
                  <a:cubicBezTo>
                    <a:pt x="1325" y="1141"/>
                    <a:pt x="480" y="1986"/>
                    <a:pt x="92" y="3127"/>
                  </a:cubicBezTo>
                  <a:cubicBezTo>
                    <a:pt x="1" y="3218"/>
                    <a:pt x="92" y="3218"/>
                    <a:pt x="183" y="3218"/>
                  </a:cubicBezTo>
                  <a:cubicBezTo>
                    <a:pt x="754" y="2648"/>
                    <a:pt x="1325" y="1986"/>
                    <a:pt x="1804" y="1324"/>
                  </a:cubicBezTo>
                  <a:cubicBezTo>
                    <a:pt x="1804" y="1986"/>
                    <a:pt x="1804" y="2557"/>
                    <a:pt x="1895" y="3218"/>
                  </a:cubicBezTo>
                  <a:cubicBezTo>
                    <a:pt x="2009" y="4177"/>
                    <a:pt x="2009" y="5227"/>
                    <a:pt x="2466" y="5980"/>
                  </a:cubicBezTo>
                  <a:lnTo>
                    <a:pt x="2580" y="5980"/>
                  </a:lnTo>
                  <a:cubicBezTo>
                    <a:pt x="2854" y="5318"/>
                    <a:pt x="2671" y="4565"/>
                    <a:pt x="2580" y="3789"/>
                  </a:cubicBezTo>
                  <a:cubicBezTo>
                    <a:pt x="2374" y="2648"/>
                    <a:pt x="2374" y="1507"/>
                    <a:pt x="2580" y="365"/>
                  </a:cubicBezTo>
                  <a:cubicBezTo>
                    <a:pt x="2641" y="122"/>
                    <a:pt x="2448" y="0"/>
                    <a:pt x="2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>
              <a:off x="7618663" y="3501100"/>
              <a:ext cx="168075" cy="1016375"/>
            </a:xfrm>
            <a:custGeom>
              <a:avLst/>
              <a:gdLst/>
              <a:ahLst/>
              <a:cxnLst/>
              <a:rect l="l" t="t" r="r" b="b"/>
              <a:pathLst>
                <a:path w="6723" h="40655" extrusionOk="0">
                  <a:moveTo>
                    <a:pt x="6664" y="0"/>
                  </a:moveTo>
                  <a:cubicBezTo>
                    <a:pt x="6653" y="0"/>
                    <a:pt x="6642" y="14"/>
                    <a:pt x="6642" y="48"/>
                  </a:cubicBezTo>
                  <a:cubicBezTo>
                    <a:pt x="5798" y="322"/>
                    <a:pt x="4930" y="322"/>
                    <a:pt x="4086" y="505"/>
                  </a:cubicBezTo>
                  <a:cubicBezTo>
                    <a:pt x="3333" y="710"/>
                    <a:pt x="2762" y="1189"/>
                    <a:pt x="2374" y="1851"/>
                  </a:cubicBezTo>
                  <a:cubicBezTo>
                    <a:pt x="1233" y="3266"/>
                    <a:pt x="845" y="5275"/>
                    <a:pt x="571" y="7170"/>
                  </a:cubicBezTo>
                  <a:cubicBezTo>
                    <a:pt x="0" y="11917"/>
                    <a:pt x="0" y="16779"/>
                    <a:pt x="0" y="21527"/>
                  </a:cubicBezTo>
                  <a:cubicBezTo>
                    <a:pt x="0" y="24106"/>
                    <a:pt x="91" y="26662"/>
                    <a:pt x="91" y="29242"/>
                  </a:cubicBezTo>
                  <a:cubicBezTo>
                    <a:pt x="91" y="31136"/>
                    <a:pt x="0" y="33031"/>
                    <a:pt x="274" y="34948"/>
                  </a:cubicBezTo>
                  <a:cubicBezTo>
                    <a:pt x="571" y="37801"/>
                    <a:pt x="2465" y="40266"/>
                    <a:pt x="5410" y="40654"/>
                  </a:cubicBezTo>
                  <a:cubicBezTo>
                    <a:pt x="5501" y="40654"/>
                    <a:pt x="5501" y="40563"/>
                    <a:pt x="5410" y="40563"/>
                  </a:cubicBezTo>
                  <a:cubicBezTo>
                    <a:pt x="4177" y="39787"/>
                    <a:pt x="2762" y="39125"/>
                    <a:pt x="1803" y="37892"/>
                  </a:cubicBezTo>
                  <a:cubicBezTo>
                    <a:pt x="1050" y="36842"/>
                    <a:pt x="845" y="35427"/>
                    <a:pt x="753" y="34172"/>
                  </a:cubicBezTo>
                  <a:cubicBezTo>
                    <a:pt x="571" y="32369"/>
                    <a:pt x="662" y="30657"/>
                    <a:pt x="662" y="28854"/>
                  </a:cubicBezTo>
                  <a:cubicBezTo>
                    <a:pt x="571" y="26388"/>
                    <a:pt x="571" y="24015"/>
                    <a:pt x="479" y="21527"/>
                  </a:cubicBezTo>
                  <a:cubicBezTo>
                    <a:pt x="479" y="17167"/>
                    <a:pt x="571" y="12785"/>
                    <a:pt x="845" y="8493"/>
                  </a:cubicBezTo>
                  <a:cubicBezTo>
                    <a:pt x="1050" y="6599"/>
                    <a:pt x="1324" y="4613"/>
                    <a:pt x="2191" y="2901"/>
                  </a:cubicBezTo>
                  <a:cubicBezTo>
                    <a:pt x="2648" y="1943"/>
                    <a:pt x="3333" y="1189"/>
                    <a:pt x="4474" y="893"/>
                  </a:cubicBezTo>
                  <a:cubicBezTo>
                    <a:pt x="5227" y="619"/>
                    <a:pt x="5980" y="619"/>
                    <a:pt x="6642" y="139"/>
                  </a:cubicBezTo>
                  <a:cubicBezTo>
                    <a:pt x="6722" y="75"/>
                    <a:pt x="6690" y="0"/>
                    <a:pt x="66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>
              <a:off x="8136788" y="3494050"/>
              <a:ext cx="161525" cy="1033475"/>
            </a:xfrm>
            <a:custGeom>
              <a:avLst/>
              <a:gdLst/>
              <a:ahLst/>
              <a:cxnLst/>
              <a:rect l="l" t="t" r="r" b="b"/>
              <a:pathLst>
                <a:path w="6461" h="41339" extrusionOk="0">
                  <a:moveTo>
                    <a:pt x="975" y="0"/>
                  </a:moveTo>
                  <a:cubicBezTo>
                    <a:pt x="692" y="0"/>
                    <a:pt x="397" y="39"/>
                    <a:pt x="92" y="125"/>
                  </a:cubicBezTo>
                  <a:cubicBezTo>
                    <a:pt x="1" y="125"/>
                    <a:pt x="1" y="330"/>
                    <a:pt x="92" y="330"/>
                  </a:cubicBezTo>
                  <a:cubicBezTo>
                    <a:pt x="1142" y="330"/>
                    <a:pt x="2009" y="513"/>
                    <a:pt x="2854" y="1175"/>
                  </a:cubicBezTo>
                  <a:cubicBezTo>
                    <a:pt x="3607" y="1928"/>
                    <a:pt x="4178" y="2887"/>
                    <a:pt x="4566" y="3936"/>
                  </a:cubicBezTo>
                  <a:cubicBezTo>
                    <a:pt x="5524" y="6493"/>
                    <a:pt x="5707" y="9460"/>
                    <a:pt x="5889" y="12313"/>
                  </a:cubicBezTo>
                  <a:cubicBezTo>
                    <a:pt x="6004" y="15258"/>
                    <a:pt x="5889" y="18294"/>
                    <a:pt x="5707" y="21238"/>
                  </a:cubicBezTo>
                  <a:cubicBezTo>
                    <a:pt x="5616" y="23247"/>
                    <a:pt x="5433" y="25324"/>
                    <a:pt x="5524" y="27332"/>
                  </a:cubicBezTo>
                  <a:cubicBezTo>
                    <a:pt x="5616" y="30003"/>
                    <a:pt x="5798" y="32651"/>
                    <a:pt x="5616" y="35413"/>
                  </a:cubicBezTo>
                  <a:cubicBezTo>
                    <a:pt x="5433" y="37695"/>
                    <a:pt x="4657" y="40640"/>
                    <a:pt x="2009" y="41119"/>
                  </a:cubicBezTo>
                  <a:cubicBezTo>
                    <a:pt x="1895" y="41119"/>
                    <a:pt x="1895" y="41301"/>
                    <a:pt x="2009" y="41301"/>
                  </a:cubicBezTo>
                  <a:cubicBezTo>
                    <a:pt x="2179" y="41326"/>
                    <a:pt x="2342" y="41338"/>
                    <a:pt x="2498" y="41338"/>
                  </a:cubicBezTo>
                  <a:cubicBezTo>
                    <a:pt x="4788" y="41338"/>
                    <a:pt x="5726" y="38787"/>
                    <a:pt x="6004" y="36736"/>
                  </a:cubicBezTo>
                  <a:cubicBezTo>
                    <a:pt x="6460" y="33792"/>
                    <a:pt x="6277" y="30847"/>
                    <a:pt x="6095" y="27903"/>
                  </a:cubicBezTo>
                  <a:cubicBezTo>
                    <a:pt x="6004" y="25894"/>
                    <a:pt x="6095" y="23909"/>
                    <a:pt x="6277" y="21900"/>
                  </a:cubicBezTo>
                  <a:cubicBezTo>
                    <a:pt x="6369" y="18956"/>
                    <a:pt x="6460" y="16011"/>
                    <a:pt x="6460" y="13067"/>
                  </a:cubicBezTo>
                  <a:cubicBezTo>
                    <a:pt x="6369" y="9825"/>
                    <a:pt x="6186" y="6493"/>
                    <a:pt x="4954" y="3457"/>
                  </a:cubicBezTo>
                  <a:cubicBezTo>
                    <a:pt x="4277" y="1807"/>
                    <a:pt x="2891" y="0"/>
                    <a:pt x="9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4"/>
          <p:cNvGrpSpPr/>
          <p:nvPr/>
        </p:nvGrpSpPr>
        <p:grpSpPr>
          <a:xfrm>
            <a:off x="6850567" y="2079615"/>
            <a:ext cx="1529707" cy="1297792"/>
            <a:chOff x="5638000" y="1031725"/>
            <a:chExt cx="1497950" cy="1270850"/>
          </a:xfrm>
        </p:grpSpPr>
        <p:sp>
          <p:nvSpPr>
            <p:cNvPr id="378" name="Google Shape;378;p34"/>
            <p:cNvSpPr/>
            <p:nvPr/>
          </p:nvSpPr>
          <p:spPr>
            <a:xfrm>
              <a:off x="5730450" y="1147100"/>
              <a:ext cx="846725" cy="799675"/>
            </a:xfrm>
            <a:custGeom>
              <a:avLst/>
              <a:gdLst/>
              <a:ahLst/>
              <a:cxnLst/>
              <a:rect l="l" t="t" r="r" b="b"/>
              <a:pathLst>
                <a:path w="33869" h="31987" extrusionOk="0">
                  <a:moveTo>
                    <a:pt x="15796" y="1435"/>
                  </a:moveTo>
                  <a:cubicBezTo>
                    <a:pt x="15796" y="2097"/>
                    <a:pt x="15887" y="2759"/>
                    <a:pt x="15796" y="3330"/>
                  </a:cubicBezTo>
                  <a:cubicBezTo>
                    <a:pt x="15796" y="4380"/>
                    <a:pt x="15887" y="5338"/>
                    <a:pt x="16070" y="6388"/>
                  </a:cubicBezTo>
                  <a:cubicBezTo>
                    <a:pt x="16070" y="6434"/>
                    <a:pt x="16121" y="6457"/>
                    <a:pt x="16172" y="6457"/>
                  </a:cubicBezTo>
                  <a:cubicBezTo>
                    <a:pt x="16224" y="6457"/>
                    <a:pt x="16275" y="6434"/>
                    <a:pt x="16275" y="6388"/>
                  </a:cubicBezTo>
                  <a:cubicBezTo>
                    <a:pt x="16458" y="5338"/>
                    <a:pt x="16458" y="4380"/>
                    <a:pt x="16458" y="3330"/>
                  </a:cubicBezTo>
                  <a:cubicBezTo>
                    <a:pt x="16458" y="2850"/>
                    <a:pt x="16549" y="2189"/>
                    <a:pt x="16549" y="1618"/>
                  </a:cubicBezTo>
                  <a:cubicBezTo>
                    <a:pt x="17416" y="3718"/>
                    <a:pt x="18649" y="5818"/>
                    <a:pt x="19790" y="7804"/>
                  </a:cubicBezTo>
                  <a:cubicBezTo>
                    <a:pt x="21205" y="10474"/>
                    <a:pt x="22735" y="13031"/>
                    <a:pt x="24264" y="15610"/>
                  </a:cubicBezTo>
                  <a:cubicBezTo>
                    <a:pt x="27117" y="20449"/>
                    <a:pt x="29970" y="25311"/>
                    <a:pt x="32435" y="30355"/>
                  </a:cubicBezTo>
                  <a:cubicBezTo>
                    <a:pt x="32253" y="30355"/>
                    <a:pt x="32047" y="30241"/>
                    <a:pt x="31865" y="30149"/>
                  </a:cubicBezTo>
                  <a:cubicBezTo>
                    <a:pt x="31294" y="29876"/>
                    <a:pt x="30632" y="29488"/>
                    <a:pt x="30062" y="29305"/>
                  </a:cubicBezTo>
                  <a:cubicBezTo>
                    <a:pt x="29970" y="29305"/>
                    <a:pt x="29970" y="29396"/>
                    <a:pt x="29970" y="29396"/>
                  </a:cubicBezTo>
                  <a:cubicBezTo>
                    <a:pt x="30427" y="29967"/>
                    <a:pt x="30997" y="30241"/>
                    <a:pt x="31682" y="30629"/>
                  </a:cubicBezTo>
                  <a:cubicBezTo>
                    <a:pt x="31773" y="30629"/>
                    <a:pt x="31956" y="30720"/>
                    <a:pt x="32139" y="30811"/>
                  </a:cubicBezTo>
                  <a:cubicBezTo>
                    <a:pt x="31682" y="30811"/>
                    <a:pt x="31203" y="30926"/>
                    <a:pt x="30815" y="30926"/>
                  </a:cubicBezTo>
                  <a:cubicBezTo>
                    <a:pt x="29285" y="30926"/>
                    <a:pt x="27688" y="31017"/>
                    <a:pt x="26067" y="31017"/>
                  </a:cubicBezTo>
                  <a:cubicBezTo>
                    <a:pt x="23008" y="31108"/>
                    <a:pt x="19973" y="31199"/>
                    <a:pt x="16937" y="31291"/>
                  </a:cubicBezTo>
                  <a:cubicBezTo>
                    <a:pt x="13992" y="31291"/>
                    <a:pt x="11139" y="31199"/>
                    <a:pt x="8172" y="31108"/>
                  </a:cubicBezTo>
                  <a:lnTo>
                    <a:pt x="1530" y="31108"/>
                  </a:lnTo>
                  <a:cubicBezTo>
                    <a:pt x="1895" y="30926"/>
                    <a:pt x="2192" y="30720"/>
                    <a:pt x="2374" y="30537"/>
                  </a:cubicBezTo>
                  <a:cubicBezTo>
                    <a:pt x="2854" y="30241"/>
                    <a:pt x="3333" y="29876"/>
                    <a:pt x="3607" y="29396"/>
                  </a:cubicBezTo>
                  <a:cubicBezTo>
                    <a:pt x="3721" y="29305"/>
                    <a:pt x="3607" y="29305"/>
                    <a:pt x="3607" y="29305"/>
                  </a:cubicBezTo>
                  <a:cubicBezTo>
                    <a:pt x="3150" y="29488"/>
                    <a:pt x="2671" y="29784"/>
                    <a:pt x="2192" y="30058"/>
                  </a:cubicBezTo>
                  <a:cubicBezTo>
                    <a:pt x="2009" y="30149"/>
                    <a:pt x="1712" y="30241"/>
                    <a:pt x="1530" y="30446"/>
                  </a:cubicBezTo>
                  <a:cubicBezTo>
                    <a:pt x="1804" y="29876"/>
                    <a:pt x="2009" y="29305"/>
                    <a:pt x="2283" y="28826"/>
                  </a:cubicBezTo>
                  <a:cubicBezTo>
                    <a:pt x="2854" y="27502"/>
                    <a:pt x="3424" y="26155"/>
                    <a:pt x="4086" y="24831"/>
                  </a:cubicBezTo>
                  <a:cubicBezTo>
                    <a:pt x="5616" y="21887"/>
                    <a:pt x="7145" y="19034"/>
                    <a:pt x="8743" y="16089"/>
                  </a:cubicBezTo>
                  <a:cubicBezTo>
                    <a:pt x="10181" y="13419"/>
                    <a:pt x="11505" y="10839"/>
                    <a:pt x="12646" y="8100"/>
                  </a:cubicBezTo>
                  <a:cubicBezTo>
                    <a:pt x="13604" y="5818"/>
                    <a:pt x="14654" y="3535"/>
                    <a:pt x="15796" y="1435"/>
                  </a:cubicBezTo>
                  <a:close/>
                  <a:moveTo>
                    <a:pt x="16276" y="1"/>
                  </a:moveTo>
                  <a:cubicBezTo>
                    <a:pt x="16146" y="1"/>
                    <a:pt x="16012" y="106"/>
                    <a:pt x="16070" y="294"/>
                  </a:cubicBezTo>
                  <a:lnTo>
                    <a:pt x="16070" y="385"/>
                  </a:lnTo>
                  <a:cubicBezTo>
                    <a:pt x="16070" y="385"/>
                    <a:pt x="15978" y="477"/>
                    <a:pt x="15978" y="568"/>
                  </a:cubicBezTo>
                  <a:cubicBezTo>
                    <a:pt x="14449" y="2668"/>
                    <a:pt x="13308" y="4950"/>
                    <a:pt x="12281" y="7324"/>
                  </a:cubicBezTo>
                  <a:cubicBezTo>
                    <a:pt x="11025" y="10086"/>
                    <a:pt x="9793" y="12757"/>
                    <a:pt x="8286" y="15313"/>
                  </a:cubicBezTo>
                  <a:cubicBezTo>
                    <a:pt x="6757" y="18166"/>
                    <a:pt x="5228" y="21111"/>
                    <a:pt x="3721" y="23964"/>
                  </a:cubicBezTo>
                  <a:cubicBezTo>
                    <a:pt x="3036" y="25219"/>
                    <a:pt x="2466" y="26452"/>
                    <a:pt x="1895" y="27684"/>
                  </a:cubicBezTo>
                  <a:cubicBezTo>
                    <a:pt x="1439" y="28826"/>
                    <a:pt x="663" y="29967"/>
                    <a:pt x="183" y="31017"/>
                  </a:cubicBezTo>
                  <a:lnTo>
                    <a:pt x="92" y="31017"/>
                  </a:lnTo>
                  <a:cubicBezTo>
                    <a:pt x="1" y="31017"/>
                    <a:pt x="1" y="31199"/>
                    <a:pt x="92" y="31199"/>
                  </a:cubicBezTo>
                  <a:cubicBezTo>
                    <a:pt x="571" y="31770"/>
                    <a:pt x="1324" y="31770"/>
                    <a:pt x="2101" y="31770"/>
                  </a:cubicBezTo>
                  <a:cubicBezTo>
                    <a:pt x="2572" y="31740"/>
                    <a:pt x="3046" y="31729"/>
                    <a:pt x="3522" y="31729"/>
                  </a:cubicBezTo>
                  <a:cubicBezTo>
                    <a:pt x="4472" y="31729"/>
                    <a:pt x="5425" y="31770"/>
                    <a:pt x="6369" y="31770"/>
                  </a:cubicBezTo>
                  <a:cubicBezTo>
                    <a:pt x="9427" y="31861"/>
                    <a:pt x="12463" y="31953"/>
                    <a:pt x="15499" y="31953"/>
                  </a:cubicBezTo>
                  <a:cubicBezTo>
                    <a:pt x="16173" y="31976"/>
                    <a:pt x="16842" y="31986"/>
                    <a:pt x="17508" y="31986"/>
                  </a:cubicBezTo>
                  <a:cubicBezTo>
                    <a:pt x="20045" y="31986"/>
                    <a:pt x="22541" y="31842"/>
                    <a:pt x="25108" y="31770"/>
                  </a:cubicBezTo>
                  <a:cubicBezTo>
                    <a:pt x="26729" y="31770"/>
                    <a:pt x="28350" y="31679"/>
                    <a:pt x="29856" y="31679"/>
                  </a:cubicBezTo>
                  <a:cubicBezTo>
                    <a:pt x="30456" y="31679"/>
                    <a:pt x="31086" y="31738"/>
                    <a:pt x="31694" y="31738"/>
                  </a:cubicBezTo>
                  <a:cubicBezTo>
                    <a:pt x="32151" y="31738"/>
                    <a:pt x="32595" y="31705"/>
                    <a:pt x="33006" y="31587"/>
                  </a:cubicBezTo>
                  <a:cubicBezTo>
                    <a:pt x="33094" y="31742"/>
                    <a:pt x="33226" y="31807"/>
                    <a:pt x="33353" y="31807"/>
                  </a:cubicBezTo>
                  <a:cubicBezTo>
                    <a:pt x="33620" y="31807"/>
                    <a:pt x="33869" y="31524"/>
                    <a:pt x="33668" y="31199"/>
                  </a:cubicBezTo>
                  <a:cubicBezTo>
                    <a:pt x="31111" y="25881"/>
                    <a:pt x="28053" y="20745"/>
                    <a:pt x="25017" y="15610"/>
                  </a:cubicBezTo>
                  <a:cubicBezTo>
                    <a:pt x="23488" y="13031"/>
                    <a:pt x="21981" y="10474"/>
                    <a:pt x="20543" y="7895"/>
                  </a:cubicBezTo>
                  <a:cubicBezTo>
                    <a:pt x="19881" y="6571"/>
                    <a:pt x="19128" y="5338"/>
                    <a:pt x="18443" y="3992"/>
                  </a:cubicBezTo>
                  <a:cubicBezTo>
                    <a:pt x="17781" y="2668"/>
                    <a:pt x="17211" y="1344"/>
                    <a:pt x="16458" y="111"/>
                  </a:cubicBezTo>
                  <a:cubicBezTo>
                    <a:pt x="16424" y="36"/>
                    <a:pt x="16351" y="1"/>
                    <a:pt x="16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>
              <a:off x="6125325" y="1357000"/>
              <a:ext cx="18850" cy="84500"/>
            </a:xfrm>
            <a:custGeom>
              <a:avLst/>
              <a:gdLst/>
              <a:ahLst/>
              <a:cxnLst/>
              <a:rect l="l" t="t" r="r" b="b"/>
              <a:pathLst>
                <a:path w="754" h="3380" extrusionOk="0">
                  <a:moveTo>
                    <a:pt x="335" y="1"/>
                  </a:moveTo>
                  <a:cubicBezTo>
                    <a:pt x="297" y="1"/>
                    <a:pt x="275" y="24"/>
                    <a:pt x="275" y="69"/>
                  </a:cubicBezTo>
                  <a:cubicBezTo>
                    <a:pt x="1" y="1028"/>
                    <a:pt x="1" y="2352"/>
                    <a:pt x="275" y="3311"/>
                  </a:cubicBezTo>
                  <a:cubicBezTo>
                    <a:pt x="275" y="3356"/>
                    <a:pt x="326" y="3379"/>
                    <a:pt x="377" y="3379"/>
                  </a:cubicBezTo>
                  <a:cubicBezTo>
                    <a:pt x="429" y="3379"/>
                    <a:pt x="480" y="3356"/>
                    <a:pt x="480" y="3311"/>
                  </a:cubicBezTo>
                  <a:cubicBezTo>
                    <a:pt x="754" y="2352"/>
                    <a:pt x="754" y="1028"/>
                    <a:pt x="480" y="69"/>
                  </a:cubicBezTo>
                  <a:cubicBezTo>
                    <a:pt x="423" y="24"/>
                    <a:pt x="372" y="1"/>
                    <a:pt x="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4"/>
            <p:cNvSpPr/>
            <p:nvPr/>
          </p:nvSpPr>
          <p:spPr>
            <a:xfrm>
              <a:off x="6127600" y="1665725"/>
              <a:ext cx="29275" cy="58225"/>
            </a:xfrm>
            <a:custGeom>
              <a:avLst/>
              <a:gdLst/>
              <a:ahLst/>
              <a:cxnLst/>
              <a:rect l="l" t="t" r="r" b="b"/>
              <a:pathLst>
                <a:path w="1171" h="2329" extrusionOk="0">
                  <a:moveTo>
                    <a:pt x="572" y="0"/>
                  </a:moveTo>
                  <a:cubicBezTo>
                    <a:pt x="275" y="183"/>
                    <a:pt x="275" y="845"/>
                    <a:pt x="389" y="1233"/>
                  </a:cubicBezTo>
                  <a:lnTo>
                    <a:pt x="389" y="1324"/>
                  </a:lnTo>
                  <a:cubicBezTo>
                    <a:pt x="389" y="1324"/>
                    <a:pt x="275" y="1324"/>
                    <a:pt x="275" y="1416"/>
                  </a:cubicBezTo>
                  <a:lnTo>
                    <a:pt x="275" y="1507"/>
                  </a:lnTo>
                  <a:lnTo>
                    <a:pt x="184" y="1507"/>
                  </a:lnTo>
                  <a:lnTo>
                    <a:pt x="92" y="1621"/>
                  </a:lnTo>
                  <a:lnTo>
                    <a:pt x="92" y="1804"/>
                  </a:lnTo>
                  <a:cubicBezTo>
                    <a:pt x="1" y="1986"/>
                    <a:pt x="92" y="2078"/>
                    <a:pt x="275" y="2192"/>
                  </a:cubicBezTo>
                  <a:cubicBezTo>
                    <a:pt x="378" y="2283"/>
                    <a:pt x="520" y="2329"/>
                    <a:pt x="663" y="2329"/>
                  </a:cubicBezTo>
                  <a:cubicBezTo>
                    <a:pt x="806" y="2329"/>
                    <a:pt x="948" y="2283"/>
                    <a:pt x="1051" y="2192"/>
                  </a:cubicBezTo>
                  <a:lnTo>
                    <a:pt x="1051" y="2078"/>
                  </a:lnTo>
                  <a:cubicBezTo>
                    <a:pt x="1051" y="2078"/>
                    <a:pt x="1108" y="1993"/>
                    <a:pt x="1142" y="1949"/>
                  </a:cubicBezTo>
                  <a:lnTo>
                    <a:pt x="1142" y="1949"/>
                  </a:lnTo>
                  <a:cubicBezTo>
                    <a:pt x="1142" y="1961"/>
                    <a:pt x="1142" y="1974"/>
                    <a:pt x="1142" y="1986"/>
                  </a:cubicBezTo>
                  <a:cubicBezTo>
                    <a:pt x="1165" y="1941"/>
                    <a:pt x="1171" y="1923"/>
                    <a:pt x="1167" y="1923"/>
                  </a:cubicBezTo>
                  <a:lnTo>
                    <a:pt x="1167" y="1923"/>
                  </a:lnTo>
                  <a:cubicBezTo>
                    <a:pt x="1163" y="1923"/>
                    <a:pt x="1154" y="1934"/>
                    <a:pt x="1142" y="1949"/>
                  </a:cubicBezTo>
                  <a:lnTo>
                    <a:pt x="1142" y="1949"/>
                  </a:lnTo>
                  <a:cubicBezTo>
                    <a:pt x="1141" y="1870"/>
                    <a:pt x="1130" y="1791"/>
                    <a:pt x="1051" y="1712"/>
                  </a:cubicBezTo>
                  <a:lnTo>
                    <a:pt x="1051" y="1621"/>
                  </a:lnTo>
                  <a:cubicBezTo>
                    <a:pt x="1051" y="1416"/>
                    <a:pt x="960" y="1324"/>
                    <a:pt x="846" y="1324"/>
                  </a:cubicBezTo>
                  <a:cubicBezTo>
                    <a:pt x="846" y="1233"/>
                    <a:pt x="960" y="1233"/>
                    <a:pt x="960" y="1233"/>
                  </a:cubicBezTo>
                  <a:cubicBezTo>
                    <a:pt x="960" y="845"/>
                    <a:pt x="960" y="183"/>
                    <a:pt x="66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4"/>
            <p:cNvSpPr/>
            <p:nvPr/>
          </p:nvSpPr>
          <p:spPr>
            <a:xfrm>
              <a:off x="5909725" y="1800325"/>
              <a:ext cx="74800" cy="39850"/>
            </a:xfrm>
            <a:custGeom>
              <a:avLst/>
              <a:gdLst/>
              <a:ahLst/>
              <a:cxnLst/>
              <a:rect l="l" t="t" r="r" b="b"/>
              <a:pathLst>
                <a:path w="2992" h="1594" extrusionOk="0">
                  <a:moveTo>
                    <a:pt x="2880" y="0"/>
                  </a:moveTo>
                  <a:cubicBezTo>
                    <a:pt x="2864" y="0"/>
                    <a:pt x="2845" y="8"/>
                    <a:pt x="2827" y="26"/>
                  </a:cubicBezTo>
                  <a:cubicBezTo>
                    <a:pt x="2348" y="117"/>
                    <a:pt x="1868" y="323"/>
                    <a:pt x="1389" y="597"/>
                  </a:cubicBezTo>
                  <a:cubicBezTo>
                    <a:pt x="910" y="802"/>
                    <a:pt x="430" y="985"/>
                    <a:pt x="65" y="1464"/>
                  </a:cubicBezTo>
                  <a:cubicBezTo>
                    <a:pt x="1" y="1529"/>
                    <a:pt x="27" y="1593"/>
                    <a:pt x="49" y="1593"/>
                  </a:cubicBezTo>
                  <a:cubicBezTo>
                    <a:pt x="57" y="1593"/>
                    <a:pt x="65" y="1582"/>
                    <a:pt x="65" y="1555"/>
                  </a:cubicBezTo>
                  <a:cubicBezTo>
                    <a:pt x="636" y="1555"/>
                    <a:pt x="1001" y="1259"/>
                    <a:pt x="1480" y="1076"/>
                  </a:cubicBezTo>
                  <a:cubicBezTo>
                    <a:pt x="1960" y="802"/>
                    <a:pt x="2530" y="597"/>
                    <a:pt x="2918" y="117"/>
                  </a:cubicBezTo>
                  <a:cubicBezTo>
                    <a:pt x="2991" y="117"/>
                    <a:pt x="2948" y="0"/>
                    <a:pt x="28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4"/>
            <p:cNvSpPr/>
            <p:nvPr/>
          </p:nvSpPr>
          <p:spPr>
            <a:xfrm>
              <a:off x="6213875" y="1750375"/>
              <a:ext cx="89525" cy="46050"/>
            </a:xfrm>
            <a:custGeom>
              <a:avLst/>
              <a:gdLst/>
              <a:ahLst/>
              <a:cxnLst/>
              <a:rect l="l" t="t" r="r" b="b"/>
              <a:pathLst>
                <a:path w="3581" h="1842" extrusionOk="0">
                  <a:moveTo>
                    <a:pt x="48" y="0"/>
                  </a:moveTo>
                  <a:cubicBezTo>
                    <a:pt x="27" y="0"/>
                    <a:pt x="1" y="65"/>
                    <a:pt x="65" y="130"/>
                  </a:cubicBezTo>
                  <a:cubicBezTo>
                    <a:pt x="636" y="403"/>
                    <a:pt x="1206" y="700"/>
                    <a:pt x="1777" y="1088"/>
                  </a:cubicBezTo>
                  <a:cubicBezTo>
                    <a:pt x="2348" y="1362"/>
                    <a:pt x="2827" y="1750"/>
                    <a:pt x="3398" y="1841"/>
                  </a:cubicBezTo>
                  <a:cubicBezTo>
                    <a:pt x="3489" y="1841"/>
                    <a:pt x="3580" y="1750"/>
                    <a:pt x="3489" y="1659"/>
                  </a:cubicBezTo>
                  <a:cubicBezTo>
                    <a:pt x="3101" y="1180"/>
                    <a:pt x="2530" y="974"/>
                    <a:pt x="2074" y="700"/>
                  </a:cubicBezTo>
                  <a:cubicBezTo>
                    <a:pt x="1389" y="403"/>
                    <a:pt x="727" y="130"/>
                    <a:pt x="65" y="38"/>
                  </a:cubicBezTo>
                  <a:cubicBezTo>
                    <a:pt x="65" y="11"/>
                    <a:pt x="57" y="0"/>
                    <a:pt x="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4"/>
            <p:cNvSpPr/>
            <p:nvPr/>
          </p:nvSpPr>
          <p:spPr>
            <a:xfrm>
              <a:off x="6367850" y="1828475"/>
              <a:ext cx="61650" cy="27300"/>
            </a:xfrm>
            <a:custGeom>
              <a:avLst/>
              <a:gdLst/>
              <a:ahLst/>
              <a:cxnLst/>
              <a:rect l="l" t="t" r="r" b="b"/>
              <a:pathLst>
                <a:path w="2466" h="1092" extrusionOk="0">
                  <a:moveTo>
                    <a:pt x="27" y="1"/>
                  </a:moveTo>
                  <a:cubicBezTo>
                    <a:pt x="0" y="1"/>
                    <a:pt x="0" y="41"/>
                    <a:pt x="0" y="41"/>
                  </a:cubicBezTo>
                  <a:cubicBezTo>
                    <a:pt x="366" y="338"/>
                    <a:pt x="754" y="612"/>
                    <a:pt x="1142" y="703"/>
                  </a:cubicBezTo>
                  <a:cubicBezTo>
                    <a:pt x="1416" y="909"/>
                    <a:pt x="1895" y="1091"/>
                    <a:pt x="2192" y="1091"/>
                  </a:cubicBezTo>
                  <a:cubicBezTo>
                    <a:pt x="2374" y="1091"/>
                    <a:pt x="2466" y="909"/>
                    <a:pt x="2374" y="817"/>
                  </a:cubicBezTo>
                  <a:cubicBezTo>
                    <a:pt x="2078" y="521"/>
                    <a:pt x="1621" y="429"/>
                    <a:pt x="1324" y="338"/>
                  </a:cubicBezTo>
                  <a:cubicBezTo>
                    <a:pt x="845" y="247"/>
                    <a:pt x="480" y="133"/>
                    <a:pt x="92" y="41"/>
                  </a:cubicBezTo>
                  <a:cubicBezTo>
                    <a:pt x="61" y="11"/>
                    <a:pt x="41" y="1"/>
                    <a:pt x="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>
              <a:off x="6003775" y="1532900"/>
              <a:ext cx="268575" cy="298900"/>
            </a:xfrm>
            <a:custGeom>
              <a:avLst/>
              <a:gdLst/>
              <a:ahLst/>
              <a:cxnLst/>
              <a:rect l="l" t="t" r="r" b="b"/>
              <a:pathLst>
                <a:path w="10743" h="11956" extrusionOk="0">
                  <a:moveTo>
                    <a:pt x="7188" y="1912"/>
                  </a:moveTo>
                  <a:cubicBezTo>
                    <a:pt x="7687" y="1912"/>
                    <a:pt x="8184" y="1935"/>
                    <a:pt x="8652" y="1981"/>
                  </a:cubicBezTo>
                  <a:cubicBezTo>
                    <a:pt x="8948" y="1981"/>
                    <a:pt x="9428" y="2072"/>
                    <a:pt x="9793" y="2072"/>
                  </a:cubicBezTo>
                  <a:cubicBezTo>
                    <a:pt x="9907" y="2072"/>
                    <a:pt x="9907" y="2072"/>
                    <a:pt x="9907" y="2164"/>
                  </a:cubicBezTo>
                  <a:cubicBezTo>
                    <a:pt x="9428" y="2643"/>
                    <a:pt x="9222" y="3214"/>
                    <a:pt x="8948" y="3784"/>
                  </a:cubicBezTo>
                  <a:cubicBezTo>
                    <a:pt x="8560" y="4743"/>
                    <a:pt x="8195" y="5587"/>
                    <a:pt x="7716" y="6546"/>
                  </a:cubicBezTo>
                  <a:cubicBezTo>
                    <a:pt x="7145" y="7961"/>
                    <a:pt x="6187" y="9490"/>
                    <a:pt x="5707" y="11020"/>
                  </a:cubicBezTo>
                  <a:cubicBezTo>
                    <a:pt x="4771" y="9308"/>
                    <a:pt x="3904" y="7596"/>
                    <a:pt x="2945" y="5884"/>
                  </a:cubicBezTo>
                  <a:cubicBezTo>
                    <a:pt x="2489" y="4925"/>
                    <a:pt x="1918" y="4081"/>
                    <a:pt x="1439" y="3214"/>
                  </a:cubicBezTo>
                  <a:cubicBezTo>
                    <a:pt x="1142" y="2940"/>
                    <a:pt x="960" y="2552"/>
                    <a:pt x="663" y="2255"/>
                  </a:cubicBezTo>
                  <a:lnTo>
                    <a:pt x="777" y="2164"/>
                  </a:lnTo>
                  <a:cubicBezTo>
                    <a:pt x="911" y="2190"/>
                    <a:pt x="1064" y="2201"/>
                    <a:pt x="1225" y="2201"/>
                  </a:cubicBezTo>
                  <a:cubicBezTo>
                    <a:pt x="1615" y="2201"/>
                    <a:pt x="2052" y="2137"/>
                    <a:pt x="2375" y="2072"/>
                  </a:cubicBezTo>
                  <a:cubicBezTo>
                    <a:pt x="3333" y="2072"/>
                    <a:pt x="4292" y="1981"/>
                    <a:pt x="5137" y="1981"/>
                  </a:cubicBezTo>
                  <a:cubicBezTo>
                    <a:pt x="5137" y="2369"/>
                    <a:pt x="5137" y="2734"/>
                    <a:pt x="5433" y="3031"/>
                  </a:cubicBezTo>
                  <a:lnTo>
                    <a:pt x="5525" y="3031"/>
                  </a:lnTo>
                  <a:cubicBezTo>
                    <a:pt x="5707" y="2734"/>
                    <a:pt x="5707" y="2369"/>
                    <a:pt x="5707" y="1981"/>
                  </a:cubicBezTo>
                  <a:cubicBezTo>
                    <a:pt x="6187" y="1935"/>
                    <a:pt x="6689" y="1912"/>
                    <a:pt x="7188" y="1912"/>
                  </a:cubicBezTo>
                  <a:close/>
                  <a:moveTo>
                    <a:pt x="5479" y="1"/>
                  </a:moveTo>
                  <a:cubicBezTo>
                    <a:pt x="5456" y="1"/>
                    <a:pt x="5433" y="29"/>
                    <a:pt x="5433" y="86"/>
                  </a:cubicBezTo>
                  <a:cubicBezTo>
                    <a:pt x="5228" y="452"/>
                    <a:pt x="5228" y="931"/>
                    <a:pt x="5228" y="1319"/>
                  </a:cubicBezTo>
                  <a:cubicBezTo>
                    <a:pt x="4383" y="1410"/>
                    <a:pt x="3630" y="1410"/>
                    <a:pt x="2763" y="1502"/>
                  </a:cubicBezTo>
                  <a:cubicBezTo>
                    <a:pt x="2192" y="1502"/>
                    <a:pt x="1348" y="1502"/>
                    <a:pt x="777" y="1684"/>
                  </a:cubicBezTo>
                  <a:cubicBezTo>
                    <a:pt x="663" y="1684"/>
                    <a:pt x="572" y="1593"/>
                    <a:pt x="480" y="1593"/>
                  </a:cubicBezTo>
                  <a:cubicBezTo>
                    <a:pt x="92" y="1593"/>
                    <a:pt x="1" y="2072"/>
                    <a:pt x="298" y="2255"/>
                  </a:cubicBezTo>
                  <a:cubicBezTo>
                    <a:pt x="389" y="2734"/>
                    <a:pt x="663" y="3122"/>
                    <a:pt x="960" y="3510"/>
                  </a:cubicBezTo>
                  <a:cubicBezTo>
                    <a:pt x="1439" y="4355"/>
                    <a:pt x="1918" y="5222"/>
                    <a:pt x="2489" y="6158"/>
                  </a:cubicBezTo>
                  <a:cubicBezTo>
                    <a:pt x="2763" y="6729"/>
                    <a:pt x="3151" y="7391"/>
                    <a:pt x="3425" y="8075"/>
                  </a:cubicBezTo>
                  <a:cubicBezTo>
                    <a:pt x="3151" y="8167"/>
                    <a:pt x="2854" y="8349"/>
                    <a:pt x="2489" y="8441"/>
                  </a:cubicBezTo>
                  <a:cubicBezTo>
                    <a:pt x="2192" y="8646"/>
                    <a:pt x="1621" y="8829"/>
                    <a:pt x="1621" y="9217"/>
                  </a:cubicBezTo>
                  <a:cubicBezTo>
                    <a:pt x="1621" y="9308"/>
                    <a:pt x="1621" y="9308"/>
                    <a:pt x="1713" y="9399"/>
                  </a:cubicBezTo>
                  <a:cubicBezTo>
                    <a:pt x="1743" y="9409"/>
                    <a:pt x="1776" y="9413"/>
                    <a:pt x="1810" y="9413"/>
                  </a:cubicBezTo>
                  <a:cubicBezTo>
                    <a:pt x="2106" y="9413"/>
                    <a:pt x="2517" y="9084"/>
                    <a:pt x="2763" y="8920"/>
                  </a:cubicBezTo>
                  <a:cubicBezTo>
                    <a:pt x="3059" y="8737"/>
                    <a:pt x="3333" y="8532"/>
                    <a:pt x="3630" y="8258"/>
                  </a:cubicBezTo>
                  <a:cubicBezTo>
                    <a:pt x="4201" y="9308"/>
                    <a:pt x="4657" y="10244"/>
                    <a:pt x="5228" y="11294"/>
                  </a:cubicBezTo>
                  <a:lnTo>
                    <a:pt x="5342" y="11385"/>
                  </a:lnTo>
                  <a:lnTo>
                    <a:pt x="5228" y="11385"/>
                  </a:lnTo>
                  <a:cubicBezTo>
                    <a:pt x="5137" y="11590"/>
                    <a:pt x="5137" y="11864"/>
                    <a:pt x="5433" y="11956"/>
                  </a:cubicBezTo>
                  <a:lnTo>
                    <a:pt x="5799" y="11956"/>
                  </a:lnTo>
                  <a:cubicBezTo>
                    <a:pt x="5799" y="11864"/>
                    <a:pt x="5913" y="11773"/>
                    <a:pt x="5913" y="11773"/>
                  </a:cubicBezTo>
                  <a:cubicBezTo>
                    <a:pt x="6004" y="11682"/>
                    <a:pt x="6004" y="11682"/>
                    <a:pt x="6004" y="11590"/>
                  </a:cubicBezTo>
                  <a:lnTo>
                    <a:pt x="6095" y="11499"/>
                  </a:lnTo>
                  <a:cubicBezTo>
                    <a:pt x="6095" y="11385"/>
                    <a:pt x="6095" y="11294"/>
                    <a:pt x="6004" y="11202"/>
                  </a:cubicBezTo>
                  <a:cubicBezTo>
                    <a:pt x="6940" y="10061"/>
                    <a:pt x="7510" y="8532"/>
                    <a:pt x="8081" y="7208"/>
                  </a:cubicBezTo>
                  <a:cubicBezTo>
                    <a:pt x="8469" y="6249"/>
                    <a:pt x="8857" y="5405"/>
                    <a:pt x="9336" y="4446"/>
                  </a:cubicBezTo>
                  <a:cubicBezTo>
                    <a:pt x="9610" y="3784"/>
                    <a:pt x="10090" y="3122"/>
                    <a:pt x="10272" y="2460"/>
                  </a:cubicBezTo>
                  <a:cubicBezTo>
                    <a:pt x="10293" y="2470"/>
                    <a:pt x="10315" y="2474"/>
                    <a:pt x="10337" y="2474"/>
                  </a:cubicBezTo>
                  <a:cubicBezTo>
                    <a:pt x="10530" y="2474"/>
                    <a:pt x="10742" y="2145"/>
                    <a:pt x="10660" y="1981"/>
                  </a:cubicBezTo>
                  <a:cubicBezTo>
                    <a:pt x="10569" y="1684"/>
                    <a:pt x="10478" y="1593"/>
                    <a:pt x="10272" y="1502"/>
                  </a:cubicBezTo>
                  <a:cubicBezTo>
                    <a:pt x="10053" y="1337"/>
                    <a:pt x="9760" y="1304"/>
                    <a:pt x="9477" y="1304"/>
                  </a:cubicBezTo>
                  <a:cubicBezTo>
                    <a:pt x="9288" y="1304"/>
                    <a:pt x="9104" y="1319"/>
                    <a:pt x="8948" y="1319"/>
                  </a:cubicBezTo>
                  <a:cubicBezTo>
                    <a:pt x="8598" y="1289"/>
                    <a:pt x="8259" y="1278"/>
                    <a:pt x="7923" y="1278"/>
                  </a:cubicBezTo>
                  <a:cubicBezTo>
                    <a:pt x="7252" y="1278"/>
                    <a:pt x="6597" y="1319"/>
                    <a:pt x="5913" y="1319"/>
                  </a:cubicBezTo>
                  <a:lnTo>
                    <a:pt x="5707" y="1319"/>
                  </a:lnTo>
                  <a:cubicBezTo>
                    <a:pt x="5707" y="840"/>
                    <a:pt x="5707" y="452"/>
                    <a:pt x="5525" y="86"/>
                  </a:cubicBezTo>
                  <a:cubicBezTo>
                    <a:pt x="5525" y="29"/>
                    <a:pt x="5502" y="1"/>
                    <a:pt x="54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>
              <a:off x="6180100" y="1140750"/>
              <a:ext cx="151825" cy="12750"/>
            </a:xfrm>
            <a:custGeom>
              <a:avLst/>
              <a:gdLst/>
              <a:ahLst/>
              <a:cxnLst/>
              <a:rect l="l" t="t" r="r" b="b"/>
              <a:pathLst>
                <a:path w="6073" h="510" extrusionOk="0">
                  <a:moveTo>
                    <a:pt x="2991" y="0"/>
                  </a:moveTo>
                  <a:cubicBezTo>
                    <a:pt x="1970" y="0"/>
                    <a:pt x="948" y="69"/>
                    <a:pt x="1" y="251"/>
                  </a:cubicBezTo>
                  <a:cubicBezTo>
                    <a:pt x="886" y="433"/>
                    <a:pt x="1835" y="509"/>
                    <a:pt x="2789" y="509"/>
                  </a:cubicBezTo>
                  <a:cubicBezTo>
                    <a:pt x="3878" y="509"/>
                    <a:pt x="4972" y="409"/>
                    <a:pt x="5981" y="251"/>
                  </a:cubicBezTo>
                  <a:cubicBezTo>
                    <a:pt x="6072" y="251"/>
                    <a:pt x="6072" y="251"/>
                    <a:pt x="5981" y="160"/>
                  </a:cubicBezTo>
                  <a:cubicBezTo>
                    <a:pt x="5034" y="69"/>
                    <a:pt x="4012" y="0"/>
                    <a:pt x="29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>
              <a:off x="6376975" y="1145125"/>
              <a:ext cx="83350" cy="9700"/>
            </a:xfrm>
            <a:custGeom>
              <a:avLst/>
              <a:gdLst/>
              <a:ahLst/>
              <a:cxnLst/>
              <a:rect l="l" t="t" r="r" b="b"/>
              <a:pathLst>
                <a:path w="3334" h="388" extrusionOk="0">
                  <a:moveTo>
                    <a:pt x="1515" y="1"/>
                  </a:moveTo>
                  <a:cubicBezTo>
                    <a:pt x="995" y="1"/>
                    <a:pt x="479" y="55"/>
                    <a:pt x="1" y="190"/>
                  </a:cubicBezTo>
                  <a:lnTo>
                    <a:pt x="1" y="282"/>
                  </a:lnTo>
                  <a:cubicBezTo>
                    <a:pt x="444" y="359"/>
                    <a:pt x="921" y="387"/>
                    <a:pt x="1402" y="387"/>
                  </a:cubicBezTo>
                  <a:cubicBezTo>
                    <a:pt x="2060" y="387"/>
                    <a:pt x="2727" y="334"/>
                    <a:pt x="3333" y="282"/>
                  </a:cubicBezTo>
                  <a:lnTo>
                    <a:pt x="3333" y="190"/>
                  </a:lnTo>
                  <a:cubicBezTo>
                    <a:pt x="2762" y="79"/>
                    <a:pt x="2136" y="1"/>
                    <a:pt x="151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>
              <a:off x="6505375" y="1142450"/>
              <a:ext cx="2875" cy="2300"/>
            </a:xfrm>
            <a:custGeom>
              <a:avLst/>
              <a:gdLst/>
              <a:ahLst/>
              <a:cxnLst/>
              <a:rect l="l" t="t" r="r" b="b"/>
              <a:pathLst>
                <a:path w="115" h="92" extrusionOk="0">
                  <a:moveTo>
                    <a:pt x="114" y="1"/>
                  </a:moveTo>
                  <a:cubicBezTo>
                    <a:pt x="0" y="1"/>
                    <a:pt x="0" y="92"/>
                    <a:pt x="114" y="92"/>
                  </a:cubicBezTo>
                  <a:lnTo>
                    <a:pt x="1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4"/>
            <p:cNvSpPr/>
            <p:nvPr/>
          </p:nvSpPr>
          <p:spPr>
            <a:xfrm>
              <a:off x="6602950" y="1145300"/>
              <a:ext cx="66800" cy="3875"/>
            </a:xfrm>
            <a:custGeom>
              <a:avLst/>
              <a:gdLst/>
              <a:ahLst/>
              <a:cxnLst/>
              <a:rect l="l" t="t" r="r" b="b"/>
              <a:pathLst>
                <a:path w="2672" h="155" extrusionOk="0">
                  <a:moveTo>
                    <a:pt x="1370" y="1"/>
                  </a:moveTo>
                  <a:cubicBezTo>
                    <a:pt x="931" y="1"/>
                    <a:pt x="480" y="24"/>
                    <a:pt x="0" y="69"/>
                  </a:cubicBezTo>
                  <a:cubicBezTo>
                    <a:pt x="480" y="126"/>
                    <a:pt x="931" y="155"/>
                    <a:pt x="1370" y="155"/>
                  </a:cubicBezTo>
                  <a:cubicBezTo>
                    <a:pt x="1809" y="155"/>
                    <a:pt x="2237" y="126"/>
                    <a:pt x="2671" y="69"/>
                  </a:cubicBezTo>
                  <a:cubicBezTo>
                    <a:pt x="2237" y="24"/>
                    <a:pt x="1809" y="1"/>
                    <a:pt x="137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4"/>
            <p:cNvSpPr/>
            <p:nvPr/>
          </p:nvSpPr>
          <p:spPr>
            <a:xfrm>
              <a:off x="6590975" y="1153900"/>
              <a:ext cx="109575" cy="775850"/>
            </a:xfrm>
            <a:custGeom>
              <a:avLst/>
              <a:gdLst/>
              <a:ahLst/>
              <a:cxnLst/>
              <a:rect l="l" t="t" r="r" b="b"/>
              <a:pathLst>
                <a:path w="4383" h="31034" extrusionOk="0">
                  <a:moveTo>
                    <a:pt x="2205" y="0"/>
                  </a:moveTo>
                  <a:cubicBezTo>
                    <a:pt x="2132" y="0"/>
                    <a:pt x="2062" y="34"/>
                    <a:pt x="2009" y="113"/>
                  </a:cubicBezTo>
                  <a:cubicBezTo>
                    <a:pt x="1712" y="296"/>
                    <a:pt x="1712" y="593"/>
                    <a:pt x="1712" y="867"/>
                  </a:cubicBezTo>
                  <a:cubicBezTo>
                    <a:pt x="1529" y="1346"/>
                    <a:pt x="1256" y="1734"/>
                    <a:pt x="1050" y="2213"/>
                  </a:cubicBezTo>
                  <a:cubicBezTo>
                    <a:pt x="776" y="2693"/>
                    <a:pt x="685" y="3149"/>
                    <a:pt x="479" y="3720"/>
                  </a:cubicBezTo>
                  <a:lnTo>
                    <a:pt x="571" y="3720"/>
                  </a:lnTo>
                  <a:cubicBezTo>
                    <a:pt x="685" y="3537"/>
                    <a:pt x="868" y="3446"/>
                    <a:pt x="959" y="3355"/>
                  </a:cubicBezTo>
                  <a:cubicBezTo>
                    <a:pt x="1256" y="3058"/>
                    <a:pt x="1438" y="2784"/>
                    <a:pt x="1621" y="2487"/>
                  </a:cubicBezTo>
                  <a:cubicBezTo>
                    <a:pt x="1621" y="2487"/>
                    <a:pt x="1693" y="2414"/>
                    <a:pt x="1709" y="2334"/>
                  </a:cubicBezTo>
                  <a:lnTo>
                    <a:pt x="1709" y="2334"/>
                  </a:lnTo>
                  <a:cubicBezTo>
                    <a:pt x="1530" y="4126"/>
                    <a:pt x="1621" y="5829"/>
                    <a:pt x="1621" y="7532"/>
                  </a:cubicBezTo>
                  <a:lnTo>
                    <a:pt x="1621" y="15520"/>
                  </a:lnTo>
                  <a:cubicBezTo>
                    <a:pt x="1621" y="20382"/>
                    <a:pt x="1529" y="25221"/>
                    <a:pt x="1826" y="30083"/>
                  </a:cubicBezTo>
                  <a:cubicBezTo>
                    <a:pt x="1539" y="29419"/>
                    <a:pt x="737" y="28070"/>
                    <a:pt x="168" y="28070"/>
                  </a:cubicBezTo>
                  <a:cubicBezTo>
                    <a:pt x="150" y="28070"/>
                    <a:pt x="132" y="28071"/>
                    <a:pt x="114" y="28074"/>
                  </a:cubicBezTo>
                  <a:lnTo>
                    <a:pt x="114" y="28166"/>
                  </a:lnTo>
                  <a:cubicBezTo>
                    <a:pt x="0" y="28554"/>
                    <a:pt x="685" y="29216"/>
                    <a:pt x="868" y="29512"/>
                  </a:cubicBezTo>
                  <a:cubicBezTo>
                    <a:pt x="1141" y="29877"/>
                    <a:pt x="1256" y="30357"/>
                    <a:pt x="1621" y="30654"/>
                  </a:cubicBezTo>
                  <a:cubicBezTo>
                    <a:pt x="1438" y="30654"/>
                    <a:pt x="1256" y="30745"/>
                    <a:pt x="959" y="30745"/>
                  </a:cubicBezTo>
                  <a:lnTo>
                    <a:pt x="959" y="30836"/>
                  </a:lnTo>
                  <a:cubicBezTo>
                    <a:pt x="1529" y="31019"/>
                    <a:pt x="2191" y="31019"/>
                    <a:pt x="2762" y="31019"/>
                  </a:cubicBezTo>
                  <a:cubicBezTo>
                    <a:pt x="2954" y="31019"/>
                    <a:pt x="3160" y="31033"/>
                    <a:pt x="3369" y="31033"/>
                  </a:cubicBezTo>
                  <a:cubicBezTo>
                    <a:pt x="3683" y="31033"/>
                    <a:pt x="4004" y="31000"/>
                    <a:pt x="4291" y="30836"/>
                  </a:cubicBezTo>
                  <a:cubicBezTo>
                    <a:pt x="4383" y="30836"/>
                    <a:pt x="4383" y="30745"/>
                    <a:pt x="4291" y="30745"/>
                  </a:cubicBezTo>
                  <a:cubicBezTo>
                    <a:pt x="4017" y="30627"/>
                    <a:pt x="3712" y="30577"/>
                    <a:pt x="3412" y="30577"/>
                  </a:cubicBezTo>
                  <a:cubicBezTo>
                    <a:pt x="3188" y="30577"/>
                    <a:pt x="2967" y="30605"/>
                    <a:pt x="2762" y="30654"/>
                  </a:cubicBezTo>
                  <a:lnTo>
                    <a:pt x="2283" y="30654"/>
                  </a:lnTo>
                  <a:cubicBezTo>
                    <a:pt x="3721" y="29307"/>
                    <a:pt x="3812" y="27024"/>
                    <a:pt x="4200" y="25312"/>
                  </a:cubicBezTo>
                  <a:cubicBezTo>
                    <a:pt x="4200" y="25248"/>
                    <a:pt x="4154" y="25183"/>
                    <a:pt x="4128" y="25183"/>
                  </a:cubicBezTo>
                  <a:cubicBezTo>
                    <a:pt x="4117" y="25183"/>
                    <a:pt x="4109" y="25194"/>
                    <a:pt x="4109" y="25221"/>
                  </a:cubicBezTo>
                  <a:cubicBezTo>
                    <a:pt x="3721" y="26271"/>
                    <a:pt x="3333" y="27230"/>
                    <a:pt x="2967" y="28166"/>
                  </a:cubicBezTo>
                  <a:cubicBezTo>
                    <a:pt x="2762" y="28462"/>
                    <a:pt x="2488" y="29216"/>
                    <a:pt x="2100" y="29786"/>
                  </a:cubicBezTo>
                  <a:cubicBezTo>
                    <a:pt x="2397" y="25039"/>
                    <a:pt x="2283" y="20268"/>
                    <a:pt x="2283" y="15520"/>
                  </a:cubicBezTo>
                  <a:lnTo>
                    <a:pt x="2283" y="7920"/>
                  </a:lnTo>
                  <a:cubicBezTo>
                    <a:pt x="2283" y="6002"/>
                    <a:pt x="2488" y="4016"/>
                    <a:pt x="2191" y="2008"/>
                  </a:cubicBezTo>
                  <a:lnTo>
                    <a:pt x="2191" y="2008"/>
                  </a:lnTo>
                  <a:cubicBezTo>
                    <a:pt x="2762" y="2875"/>
                    <a:pt x="3721" y="3628"/>
                    <a:pt x="4109" y="4108"/>
                  </a:cubicBezTo>
                  <a:cubicBezTo>
                    <a:pt x="4109" y="4134"/>
                    <a:pt x="4124" y="4146"/>
                    <a:pt x="4144" y="4146"/>
                  </a:cubicBezTo>
                  <a:cubicBezTo>
                    <a:pt x="4192" y="4146"/>
                    <a:pt x="4265" y="4081"/>
                    <a:pt x="4200" y="4016"/>
                  </a:cubicBezTo>
                  <a:cubicBezTo>
                    <a:pt x="3995" y="3446"/>
                    <a:pt x="3629" y="2875"/>
                    <a:pt x="3333" y="2396"/>
                  </a:cubicBezTo>
                  <a:cubicBezTo>
                    <a:pt x="3150" y="2122"/>
                    <a:pt x="2579" y="1346"/>
                    <a:pt x="2397" y="867"/>
                  </a:cubicBezTo>
                  <a:cubicBezTo>
                    <a:pt x="2488" y="775"/>
                    <a:pt x="2488" y="593"/>
                    <a:pt x="2579" y="410"/>
                  </a:cubicBezTo>
                  <a:cubicBezTo>
                    <a:pt x="2579" y="199"/>
                    <a:pt x="2384" y="0"/>
                    <a:pt x="220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4"/>
            <p:cNvSpPr/>
            <p:nvPr/>
          </p:nvSpPr>
          <p:spPr>
            <a:xfrm>
              <a:off x="6759875" y="1922150"/>
              <a:ext cx="78775" cy="10100"/>
            </a:xfrm>
            <a:custGeom>
              <a:avLst/>
              <a:gdLst/>
              <a:ahLst/>
              <a:cxnLst/>
              <a:rect l="l" t="t" r="r" b="b"/>
              <a:pathLst>
                <a:path w="3151" h="404" extrusionOk="0">
                  <a:moveTo>
                    <a:pt x="1763" y="1"/>
                  </a:moveTo>
                  <a:cubicBezTo>
                    <a:pt x="1182" y="1"/>
                    <a:pt x="607" y="53"/>
                    <a:pt x="0" y="106"/>
                  </a:cubicBezTo>
                  <a:lnTo>
                    <a:pt x="0" y="289"/>
                  </a:lnTo>
                  <a:cubicBezTo>
                    <a:pt x="617" y="342"/>
                    <a:pt x="1202" y="404"/>
                    <a:pt x="1793" y="404"/>
                  </a:cubicBezTo>
                  <a:cubicBezTo>
                    <a:pt x="2208" y="404"/>
                    <a:pt x="2626" y="373"/>
                    <a:pt x="3059" y="289"/>
                  </a:cubicBezTo>
                  <a:cubicBezTo>
                    <a:pt x="3150" y="197"/>
                    <a:pt x="3150" y="197"/>
                    <a:pt x="3059" y="106"/>
                  </a:cubicBezTo>
                  <a:cubicBezTo>
                    <a:pt x="2615" y="29"/>
                    <a:pt x="2188" y="1"/>
                    <a:pt x="17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>
              <a:off x="6885975" y="1925025"/>
              <a:ext cx="81050" cy="10675"/>
            </a:xfrm>
            <a:custGeom>
              <a:avLst/>
              <a:gdLst/>
              <a:ahLst/>
              <a:cxnLst/>
              <a:rect l="l" t="t" r="r" b="b"/>
              <a:pathLst>
                <a:path w="3242" h="427" extrusionOk="0">
                  <a:moveTo>
                    <a:pt x="1781" y="1"/>
                  </a:moveTo>
                  <a:cubicBezTo>
                    <a:pt x="1180" y="1"/>
                    <a:pt x="577" y="74"/>
                    <a:pt x="1" y="174"/>
                  </a:cubicBezTo>
                  <a:lnTo>
                    <a:pt x="1" y="265"/>
                  </a:lnTo>
                  <a:cubicBezTo>
                    <a:pt x="629" y="333"/>
                    <a:pt x="1290" y="426"/>
                    <a:pt x="1944" y="426"/>
                  </a:cubicBezTo>
                  <a:cubicBezTo>
                    <a:pt x="2384" y="426"/>
                    <a:pt x="2820" y="384"/>
                    <a:pt x="3242" y="265"/>
                  </a:cubicBezTo>
                  <a:lnTo>
                    <a:pt x="3242" y="174"/>
                  </a:lnTo>
                  <a:cubicBezTo>
                    <a:pt x="2768" y="50"/>
                    <a:pt x="2275" y="1"/>
                    <a:pt x="17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>
              <a:off x="6453450" y="1567900"/>
              <a:ext cx="94750" cy="14525"/>
            </a:xfrm>
            <a:custGeom>
              <a:avLst/>
              <a:gdLst/>
              <a:ahLst/>
              <a:cxnLst/>
              <a:rect l="l" t="t" r="r" b="b"/>
              <a:pathLst>
                <a:path w="3790" h="581" extrusionOk="0">
                  <a:moveTo>
                    <a:pt x="1028" y="0"/>
                  </a:moveTo>
                  <a:cubicBezTo>
                    <a:pt x="629" y="0"/>
                    <a:pt x="244" y="41"/>
                    <a:pt x="0" y="284"/>
                  </a:cubicBezTo>
                  <a:cubicBezTo>
                    <a:pt x="365" y="581"/>
                    <a:pt x="845" y="490"/>
                    <a:pt x="1324" y="581"/>
                  </a:cubicBezTo>
                  <a:cubicBezTo>
                    <a:pt x="2191" y="581"/>
                    <a:pt x="2945" y="398"/>
                    <a:pt x="3698" y="398"/>
                  </a:cubicBezTo>
                  <a:cubicBezTo>
                    <a:pt x="3789" y="284"/>
                    <a:pt x="3789" y="193"/>
                    <a:pt x="3698" y="193"/>
                  </a:cubicBezTo>
                  <a:cubicBezTo>
                    <a:pt x="3036" y="102"/>
                    <a:pt x="2374" y="10"/>
                    <a:pt x="1621" y="10"/>
                  </a:cubicBezTo>
                  <a:cubicBezTo>
                    <a:pt x="1431" y="10"/>
                    <a:pt x="1228" y="0"/>
                    <a:pt x="10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>
              <a:off x="6686250" y="1561650"/>
              <a:ext cx="99900" cy="14325"/>
            </a:xfrm>
            <a:custGeom>
              <a:avLst/>
              <a:gdLst/>
              <a:ahLst/>
              <a:cxnLst/>
              <a:rect l="l" t="t" r="r" b="b"/>
              <a:pathLst>
                <a:path w="3996" h="573" extrusionOk="0">
                  <a:moveTo>
                    <a:pt x="1622" y="1"/>
                  </a:moveTo>
                  <a:cubicBezTo>
                    <a:pt x="1099" y="1"/>
                    <a:pt x="587" y="68"/>
                    <a:pt x="92" y="260"/>
                  </a:cubicBezTo>
                  <a:cubicBezTo>
                    <a:pt x="1" y="260"/>
                    <a:pt x="1" y="352"/>
                    <a:pt x="92" y="352"/>
                  </a:cubicBezTo>
                  <a:cubicBezTo>
                    <a:pt x="607" y="514"/>
                    <a:pt x="1141" y="572"/>
                    <a:pt x="1685" y="572"/>
                  </a:cubicBezTo>
                  <a:cubicBezTo>
                    <a:pt x="2445" y="572"/>
                    <a:pt x="3224" y="458"/>
                    <a:pt x="3995" y="352"/>
                  </a:cubicBezTo>
                  <a:lnTo>
                    <a:pt x="3995" y="260"/>
                  </a:lnTo>
                  <a:cubicBezTo>
                    <a:pt x="3203" y="151"/>
                    <a:pt x="2401" y="1"/>
                    <a:pt x="162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4"/>
            <p:cNvSpPr/>
            <p:nvPr/>
          </p:nvSpPr>
          <p:spPr>
            <a:xfrm>
              <a:off x="6879125" y="1564375"/>
              <a:ext cx="99900" cy="8725"/>
            </a:xfrm>
            <a:custGeom>
              <a:avLst/>
              <a:gdLst/>
              <a:ahLst/>
              <a:cxnLst/>
              <a:rect l="l" t="t" r="r" b="b"/>
              <a:pathLst>
                <a:path w="3996" h="349" extrusionOk="0">
                  <a:moveTo>
                    <a:pt x="1697" y="0"/>
                  </a:moveTo>
                  <a:cubicBezTo>
                    <a:pt x="1173" y="0"/>
                    <a:pt x="641" y="22"/>
                    <a:pt x="92" y="60"/>
                  </a:cubicBezTo>
                  <a:cubicBezTo>
                    <a:pt x="1" y="60"/>
                    <a:pt x="1" y="243"/>
                    <a:pt x="92" y="243"/>
                  </a:cubicBezTo>
                  <a:cubicBezTo>
                    <a:pt x="652" y="320"/>
                    <a:pt x="1195" y="348"/>
                    <a:pt x="1729" y="348"/>
                  </a:cubicBezTo>
                  <a:cubicBezTo>
                    <a:pt x="2458" y="348"/>
                    <a:pt x="3170" y="295"/>
                    <a:pt x="3881" y="243"/>
                  </a:cubicBezTo>
                  <a:cubicBezTo>
                    <a:pt x="3995" y="243"/>
                    <a:pt x="3995" y="151"/>
                    <a:pt x="3881" y="151"/>
                  </a:cubicBezTo>
                  <a:cubicBezTo>
                    <a:pt x="3159" y="44"/>
                    <a:pt x="2437" y="0"/>
                    <a:pt x="1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4"/>
            <p:cNvSpPr/>
            <p:nvPr/>
          </p:nvSpPr>
          <p:spPr>
            <a:xfrm>
              <a:off x="6745600" y="1825875"/>
              <a:ext cx="64525" cy="9950"/>
            </a:xfrm>
            <a:custGeom>
              <a:avLst/>
              <a:gdLst/>
              <a:ahLst/>
              <a:cxnLst/>
              <a:rect l="l" t="t" r="r" b="b"/>
              <a:pathLst>
                <a:path w="2581" h="398" extrusionOk="0">
                  <a:moveTo>
                    <a:pt x="1567" y="1"/>
                  </a:moveTo>
                  <a:cubicBezTo>
                    <a:pt x="1046" y="1"/>
                    <a:pt x="528" y="90"/>
                    <a:pt x="1" y="145"/>
                  </a:cubicBezTo>
                  <a:lnTo>
                    <a:pt x="1" y="237"/>
                  </a:lnTo>
                  <a:cubicBezTo>
                    <a:pt x="520" y="305"/>
                    <a:pt x="1030" y="398"/>
                    <a:pt x="1543" y="398"/>
                  </a:cubicBezTo>
                  <a:cubicBezTo>
                    <a:pt x="1887" y="398"/>
                    <a:pt x="2232" y="356"/>
                    <a:pt x="2580" y="237"/>
                  </a:cubicBezTo>
                  <a:lnTo>
                    <a:pt x="2580" y="145"/>
                  </a:lnTo>
                  <a:cubicBezTo>
                    <a:pt x="2240" y="38"/>
                    <a:pt x="1903" y="1"/>
                    <a:pt x="15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>
              <a:off x="6879125" y="1577850"/>
              <a:ext cx="78200" cy="261425"/>
            </a:xfrm>
            <a:custGeom>
              <a:avLst/>
              <a:gdLst/>
              <a:ahLst/>
              <a:cxnLst/>
              <a:rect l="l" t="t" r="r" b="b"/>
              <a:pathLst>
                <a:path w="3128" h="10457" extrusionOk="0">
                  <a:moveTo>
                    <a:pt x="1599" y="0"/>
                  </a:moveTo>
                  <a:cubicBezTo>
                    <a:pt x="1507" y="0"/>
                    <a:pt x="1325" y="0"/>
                    <a:pt x="1325" y="92"/>
                  </a:cubicBezTo>
                  <a:cubicBezTo>
                    <a:pt x="937" y="754"/>
                    <a:pt x="572" y="1416"/>
                    <a:pt x="275" y="2169"/>
                  </a:cubicBezTo>
                  <a:cubicBezTo>
                    <a:pt x="275" y="2169"/>
                    <a:pt x="275" y="2219"/>
                    <a:pt x="302" y="2219"/>
                  </a:cubicBezTo>
                  <a:cubicBezTo>
                    <a:pt x="315" y="2219"/>
                    <a:pt x="336" y="2207"/>
                    <a:pt x="366" y="2169"/>
                  </a:cubicBezTo>
                  <a:cubicBezTo>
                    <a:pt x="845" y="1895"/>
                    <a:pt x="1142" y="1416"/>
                    <a:pt x="1416" y="936"/>
                  </a:cubicBezTo>
                  <a:lnTo>
                    <a:pt x="1416" y="1804"/>
                  </a:lnTo>
                  <a:lnTo>
                    <a:pt x="1416" y="4931"/>
                  </a:lnTo>
                  <a:cubicBezTo>
                    <a:pt x="1416" y="6460"/>
                    <a:pt x="1416" y="7875"/>
                    <a:pt x="1599" y="9404"/>
                  </a:cubicBezTo>
                  <a:cubicBezTo>
                    <a:pt x="1142" y="8925"/>
                    <a:pt x="663" y="8560"/>
                    <a:pt x="92" y="8172"/>
                  </a:cubicBezTo>
                  <a:cubicBezTo>
                    <a:pt x="92" y="8141"/>
                    <a:pt x="82" y="8131"/>
                    <a:pt x="69" y="8131"/>
                  </a:cubicBezTo>
                  <a:cubicBezTo>
                    <a:pt x="41" y="8131"/>
                    <a:pt x="1" y="8172"/>
                    <a:pt x="1" y="8172"/>
                  </a:cubicBezTo>
                  <a:cubicBezTo>
                    <a:pt x="366" y="8925"/>
                    <a:pt x="937" y="9404"/>
                    <a:pt x="1416" y="9975"/>
                  </a:cubicBezTo>
                  <a:cubicBezTo>
                    <a:pt x="1142" y="9975"/>
                    <a:pt x="754" y="10066"/>
                    <a:pt x="457" y="10158"/>
                  </a:cubicBezTo>
                  <a:cubicBezTo>
                    <a:pt x="366" y="10158"/>
                    <a:pt x="366" y="10272"/>
                    <a:pt x="457" y="10272"/>
                  </a:cubicBezTo>
                  <a:cubicBezTo>
                    <a:pt x="785" y="10409"/>
                    <a:pt x="1108" y="10456"/>
                    <a:pt x="1436" y="10456"/>
                  </a:cubicBezTo>
                  <a:cubicBezTo>
                    <a:pt x="1978" y="10456"/>
                    <a:pt x="2531" y="10329"/>
                    <a:pt x="3128" y="10272"/>
                  </a:cubicBezTo>
                  <a:lnTo>
                    <a:pt x="3128" y="10158"/>
                  </a:lnTo>
                  <a:cubicBezTo>
                    <a:pt x="2740" y="10158"/>
                    <a:pt x="2375" y="10066"/>
                    <a:pt x="2078" y="10066"/>
                  </a:cubicBezTo>
                  <a:cubicBezTo>
                    <a:pt x="2375" y="9496"/>
                    <a:pt x="2557" y="9016"/>
                    <a:pt x="2557" y="8446"/>
                  </a:cubicBezTo>
                  <a:cubicBezTo>
                    <a:pt x="2557" y="8354"/>
                    <a:pt x="2466" y="8354"/>
                    <a:pt x="2466" y="8354"/>
                  </a:cubicBezTo>
                  <a:cubicBezTo>
                    <a:pt x="2169" y="8742"/>
                    <a:pt x="1987" y="9130"/>
                    <a:pt x="1713" y="9496"/>
                  </a:cubicBezTo>
                  <a:cubicBezTo>
                    <a:pt x="1895" y="7989"/>
                    <a:pt x="1895" y="6460"/>
                    <a:pt x="1895" y="4931"/>
                  </a:cubicBezTo>
                  <a:lnTo>
                    <a:pt x="1895" y="2169"/>
                  </a:lnTo>
                  <a:lnTo>
                    <a:pt x="1895" y="936"/>
                  </a:lnTo>
                  <a:cubicBezTo>
                    <a:pt x="2169" y="1324"/>
                    <a:pt x="2557" y="1598"/>
                    <a:pt x="2740" y="1986"/>
                  </a:cubicBezTo>
                  <a:cubicBezTo>
                    <a:pt x="2854" y="1986"/>
                    <a:pt x="2945" y="1986"/>
                    <a:pt x="2945" y="1895"/>
                  </a:cubicBezTo>
                  <a:cubicBezTo>
                    <a:pt x="2740" y="1142"/>
                    <a:pt x="2375" y="457"/>
                    <a:pt x="171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4"/>
            <p:cNvSpPr/>
            <p:nvPr/>
          </p:nvSpPr>
          <p:spPr>
            <a:xfrm>
              <a:off x="6513775" y="1446600"/>
              <a:ext cx="101175" cy="60950"/>
            </a:xfrm>
            <a:custGeom>
              <a:avLst/>
              <a:gdLst/>
              <a:ahLst/>
              <a:cxnLst/>
              <a:rect l="l" t="t" r="r" b="b"/>
              <a:pathLst>
                <a:path w="4047" h="2438" extrusionOk="0">
                  <a:moveTo>
                    <a:pt x="2244" y="1"/>
                  </a:moveTo>
                  <a:cubicBezTo>
                    <a:pt x="2244" y="115"/>
                    <a:pt x="2152" y="115"/>
                    <a:pt x="2152" y="206"/>
                  </a:cubicBezTo>
                  <a:lnTo>
                    <a:pt x="2152" y="777"/>
                  </a:lnTo>
                  <a:cubicBezTo>
                    <a:pt x="2061" y="1256"/>
                    <a:pt x="1764" y="1530"/>
                    <a:pt x="1194" y="1530"/>
                  </a:cubicBezTo>
                  <a:cubicBezTo>
                    <a:pt x="1102" y="1530"/>
                    <a:pt x="920" y="1439"/>
                    <a:pt x="920" y="1256"/>
                  </a:cubicBezTo>
                  <a:cubicBezTo>
                    <a:pt x="998" y="925"/>
                    <a:pt x="1424" y="661"/>
                    <a:pt x="1774" y="661"/>
                  </a:cubicBezTo>
                  <a:cubicBezTo>
                    <a:pt x="1835" y="661"/>
                    <a:pt x="1893" y="668"/>
                    <a:pt x="1947" y="685"/>
                  </a:cubicBezTo>
                  <a:cubicBezTo>
                    <a:pt x="2061" y="685"/>
                    <a:pt x="2061" y="571"/>
                    <a:pt x="2061" y="571"/>
                  </a:cubicBezTo>
                  <a:cubicBezTo>
                    <a:pt x="2152" y="480"/>
                    <a:pt x="2061" y="389"/>
                    <a:pt x="2061" y="389"/>
                  </a:cubicBezTo>
                  <a:cubicBezTo>
                    <a:pt x="1953" y="322"/>
                    <a:pt x="1832" y="292"/>
                    <a:pt x="1707" y="292"/>
                  </a:cubicBezTo>
                  <a:cubicBezTo>
                    <a:pt x="936" y="292"/>
                    <a:pt x="0" y="1414"/>
                    <a:pt x="806" y="1827"/>
                  </a:cubicBezTo>
                  <a:cubicBezTo>
                    <a:pt x="951" y="1895"/>
                    <a:pt x="1109" y="1925"/>
                    <a:pt x="1270" y="1925"/>
                  </a:cubicBezTo>
                  <a:cubicBezTo>
                    <a:pt x="1540" y="1925"/>
                    <a:pt x="1818" y="1841"/>
                    <a:pt x="2061" y="1712"/>
                  </a:cubicBezTo>
                  <a:cubicBezTo>
                    <a:pt x="2152" y="1621"/>
                    <a:pt x="2152" y="1621"/>
                    <a:pt x="2244" y="1530"/>
                  </a:cubicBezTo>
                  <a:cubicBezTo>
                    <a:pt x="2244" y="1712"/>
                    <a:pt x="2335" y="1918"/>
                    <a:pt x="2426" y="2100"/>
                  </a:cubicBezTo>
                  <a:cubicBezTo>
                    <a:pt x="2620" y="2340"/>
                    <a:pt x="2906" y="2437"/>
                    <a:pt x="3202" y="2437"/>
                  </a:cubicBezTo>
                  <a:cubicBezTo>
                    <a:pt x="3499" y="2437"/>
                    <a:pt x="3807" y="2340"/>
                    <a:pt x="4047" y="2192"/>
                  </a:cubicBezTo>
                  <a:cubicBezTo>
                    <a:pt x="4047" y="2100"/>
                    <a:pt x="4047" y="2009"/>
                    <a:pt x="3956" y="2009"/>
                  </a:cubicBezTo>
                  <a:cubicBezTo>
                    <a:pt x="3834" y="2029"/>
                    <a:pt x="3721" y="2040"/>
                    <a:pt x="3616" y="2040"/>
                  </a:cubicBezTo>
                  <a:cubicBezTo>
                    <a:pt x="3229" y="2040"/>
                    <a:pt x="2958" y="1888"/>
                    <a:pt x="2814" y="1439"/>
                  </a:cubicBezTo>
                  <a:cubicBezTo>
                    <a:pt x="2723" y="1142"/>
                    <a:pt x="2632" y="868"/>
                    <a:pt x="2632" y="571"/>
                  </a:cubicBezTo>
                  <a:lnTo>
                    <a:pt x="2632" y="297"/>
                  </a:lnTo>
                  <a:lnTo>
                    <a:pt x="2723" y="206"/>
                  </a:lnTo>
                  <a:cubicBezTo>
                    <a:pt x="2723" y="115"/>
                    <a:pt x="2632" y="1"/>
                    <a:pt x="2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4"/>
            <p:cNvSpPr/>
            <p:nvPr/>
          </p:nvSpPr>
          <p:spPr>
            <a:xfrm>
              <a:off x="6985850" y="1638575"/>
              <a:ext cx="93025" cy="99100"/>
            </a:xfrm>
            <a:custGeom>
              <a:avLst/>
              <a:gdLst/>
              <a:ahLst/>
              <a:cxnLst/>
              <a:rect l="l" t="t" r="r" b="b"/>
              <a:pathLst>
                <a:path w="3721" h="3964" extrusionOk="0">
                  <a:moveTo>
                    <a:pt x="959" y="698"/>
                  </a:moveTo>
                  <a:lnTo>
                    <a:pt x="959" y="698"/>
                  </a:lnTo>
                  <a:cubicBezTo>
                    <a:pt x="868" y="1178"/>
                    <a:pt x="662" y="1657"/>
                    <a:pt x="480" y="2136"/>
                  </a:cubicBezTo>
                  <a:cubicBezTo>
                    <a:pt x="480" y="1566"/>
                    <a:pt x="662" y="1086"/>
                    <a:pt x="959" y="698"/>
                  </a:cubicBezTo>
                  <a:close/>
                  <a:moveTo>
                    <a:pt x="1233" y="1"/>
                  </a:moveTo>
                  <a:cubicBezTo>
                    <a:pt x="1199" y="1"/>
                    <a:pt x="1166" y="12"/>
                    <a:pt x="1142" y="36"/>
                  </a:cubicBezTo>
                  <a:cubicBezTo>
                    <a:pt x="183" y="607"/>
                    <a:pt x="0" y="1748"/>
                    <a:pt x="183" y="2798"/>
                  </a:cubicBezTo>
                  <a:cubicBezTo>
                    <a:pt x="183" y="2890"/>
                    <a:pt x="92" y="2981"/>
                    <a:pt x="92" y="3072"/>
                  </a:cubicBezTo>
                  <a:cubicBezTo>
                    <a:pt x="92" y="3164"/>
                    <a:pt x="183" y="3164"/>
                    <a:pt x="183" y="3164"/>
                  </a:cubicBezTo>
                  <a:cubicBezTo>
                    <a:pt x="183" y="3164"/>
                    <a:pt x="183" y="3072"/>
                    <a:pt x="297" y="3072"/>
                  </a:cubicBezTo>
                  <a:cubicBezTo>
                    <a:pt x="388" y="3369"/>
                    <a:pt x="571" y="3734"/>
                    <a:pt x="868" y="3940"/>
                  </a:cubicBezTo>
                  <a:cubicBezTo>
                    <a:pt x="934" y="3956"/>
                    <a:pt x="995" y="3964"/>
                    <a:pt x="1052" y="3964"/>
                  </a:cubicBezTo>
                  <a:cubicBezTo>
                    <a:pt x="1307" y="3964"/>
                    <a:pt x="1471" y="3811"/>
                    <a:pt x="1621" y="3643"/>
                  </a:cubicBezTo>
                  <a:cubicBezTo>
                    <a:pt x="2009" y="3848"/>
                    <a:pt x="2191" y="3848"/>
                    <a:pt x="2671" y="3848"/>
                  </a:cubicBezTo>
                  <a:cubicBezTo>
                    <a:pt x="3036" y="3734"/>
                    <a:pt x="3424" y="3278"/>
                    <a:pt x="3721" y="2890"/>
                  </a:cubicBezTo>
                  <a:cubicBezTo>
                    <a:pt x="3721" y="2798"/>
                    <a:pt x="3607" y="2798"/>
                    <a:pt x="3607" y="2798"/>
                  </a:cubicBezTo>
                  <a:cubicBezTo>
                    <a:pt x="3241" y="3072"/>
                    <a:pt x="2853" y="3164"/>
                    <a:pt x="2374" y="3164"/>
                  </a:cubicBezTo>
                  <a:cubicBezTo>
                    <a:pt x="2155" y="3164"/>
                    <a:pt x="1921" y="3047"/>
                    <a:pt x="1696" y="3047"/>
                  </a:cubicBezTo>
                  <a:cubicBezTo>
                    <a:pt x="1640" y="3047"/>
                    <a:pt x="1584" y="3054"/>
                    <a:pt x="1530" y="3072"/>
                  </a:cubicBezTo>
                  <a:cubicBezTo>
                    <a:pt x="1316" y="3220"/>
                    <a:pt x="1209" y="3556"/>
                    <a:pt x="1022" y="3556"/>
                  </a:cubicBezTo>
                  <a:cubicBezTo>
                    <a:pt x="949" y="3556"/>
                    <a:pt x="863" y="3504"/>
                    <a:pt x="753" y="3369"/>
                  </a:cubicBezTo>
                  <a:cubicBezTo>
                    <a:pt x="662" y="3164"/>
                    <a:pt x="571" y="2981"/>
                    <a:pt x="571" y="2707"/>
                  </a:cubicBezTo>
                  <a:cubicBezTo>
                    <a:pt x="1050" y="2022"/>
                    <a:pt x="1438" y="1086"/>
                    <a:pt x="1438" y="219"/>
                  </a:cubicBezTo>
                  <a:cubicBezTo>
                    <a:pt x="1438" y="85"/>
                    <a:pt x="1328" y="1"/>
                    <a:pt x="123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5638000" y="1990550"/>
              <a:ext cx="132550" cy="110025"/>
            </a:xfrm>
            <a:custGeom>
              <a:avLst/>
              <a:gdLst/>
              <a:ahLst/>
              <a:cxnLst/>
              <a:rect l="l" t="t" r="r" b="b"/>
              <a:pathLst>
                <a:path w="5302" h="4401" extrusionOk="0">
                  <a:moveTo>
                    <a:pt x="2466" y="1182"/>
                  </a:moveTo>
                  <a:cubicBezTo>
                    <a:pt x="2557" y="1365"/>
                    <a:pt x="2649" y="1547"/>
                    <a:pt x="2740" y="1753"/>
                  </a:cubicBezTo>
                  <a:cubicBezTo>
                    <a:pt x="2557" y="1844"/>
                    <a:pt x="2375" y="1844"/>
                    <a:pt x="2169" y="1844"/>
                  </a:cubicBezTo>
                  <a:cubicBezTo>
                    <a:pt x="2283" y="1638"/>
                    <a:pt x="2375" y="1365"/>
                    <a:pt x="2466" y="1182"/>
                  </a:cubicBezTo>
                  <a:close/>
                  <a:moveTo>
                    <a:pt x="2497" y="1"/>
                  </a:moveTo>
                  <a:cubicBezTo>
                    <a:pt x="2392" y="1"/>
                    <a:pt x="2272" y="75"/>
                    <a:pt x="2169" y="223"/>
                  </a:cubicBezTo>
                  <a:cubicBezTo>
                    <a:pt x="1895" y="794"/>
                    <a:pt x="1599" y="1456"/>
                    <a:pt x="1325" y="2026"/>
                  </a:cubicBezTo>
                  <a:cubicBezTo>
                    <a:pt x="937" y="2209"/>
                    <a:pt x="457" y="2323"/>
                    <a:pt x="92" y="2414"/>
                  </a:cubicBezTo>
                  <a:cubicBezTo>
                    <a:pt x="1" y="2506"/>
                    <a:pt x="1" y="2597"/>
                    <a:pt x="92" y="2597"/>
                  </a:cubicBezTo>
                  <a:cubicBezTo>
                    <a:pt x="457" y="2506"/>
                    <a:pt x="754" y="2506"/>
                    <a:pt x="1142" y="2414"/>
                  </a:cubicBezTo>
                  <a:lnTo>
                    <a:pt x="1142" y="2506"/>
                  </a:lnTo>
                  <a:cubicBezTo>
                    <a:pt x="845" y="3076"/>
                    <a:pt x="366" y="3647"/>
                    <a:pt x="92" y="4309"/>
                  </a:cubicBezTo>
                  <a:cubicBezTo>
                    <a:pt x="92" y="4400"/>
                    <a:pt x="183" y="4400"/>
                    <a:pt x="275" y="4400"/>
                  </a:cubicBezTo>
                  <a:cubicBezTo>
                    <a:pt x="845" y="4218"/>
                    <a:pt x="1233" y="3556"/>
                    <a:pt x="1507" y="2985"/>
                  </a:cubicBezTo>
                  <a:cubicBezTo>
                    <a:pt x="1713" y="2780"/>
                    <a:pt x="1804" y="2597"/>
                    <a:pt x="1895" y="2323"/>
                  </a:cubicBezTo>
                  <a:lnTo>
                    <a:pt x="2945" y="2323"/>
                  </a:lnTo>
                  <a:cubicBezTo>
                    <a:pt x="3219" y="2985"/>
                    <a:pt x="3425" y="3647"/>
                    <a:pt x="3790" y="4218"/>
                  </a:cubicBezTo>
                  <a:cubicBezTo>
                    <a:pt x="3790" y="4263"/>
                    <a:pt x="3813" y="4286"/>
                    <a:pt x="3836" y="4286"/>
                  </a:cubicBezTo>
                  <a:cubicBezTo>
                    <a:pt x="3858" y="4286"/>
                    <a:pt x="3881" y="4263"/>
                    <a:pt x="3881" y="4218"/>
                  </a:cubicBezTo>
                  <a:cubicBezTo>
                    <a:pt x="3995" y="3556"/>
                    <a:pt x="3881" y="2894"/>
                    <a:pt x="3699" y="2323"/>
                  </a:cubicBezTo>
                  <a:cubicBezTo>
                    <a:pt x="4178" y="2323"/>
                    <a:pt x="4657" y="2414"/>
                    <a:pt x="5137" y="2506"/>
                  </a:cubicBezTo>
                  <a:cubicBezTo>
                    <a:pt x="5154" y="2523"/>
                    <a:pt x="5171" y="2531"/>
                    <a:pt x="5188" y="2531"/>
                  </a:cubicBezTo>
                  <a:cubicBezTo>
                    <a:pt x="5256" y="2531"/>
                    <a:pt x="5302" y="2397"/>
                    <a:pt x="5228" y="2323"/>
                  </a:cubicBezTo>
                  <a:cubicBezTo>
                    <a:pt x="4657" y="1935"/>
                    <a:pt x="4087" y="1844"/>
                    <a:pt x="3516" y="1753"/>
                  </a:cubicBezTo>
                  <a:cubicBezTo>
                    <a:pt x="3311" y="1273"/>
                    <a:pt x="3037" y="703"/>
                    <a:pt x="2740" y="223"/>
                  </a:cubicBezTo>
                  <a:cubicBezTo>
                    <a:pt x="2694" y="75"/>
                    <a:pt x="2603" y="1"/>
                    <a:pt x="2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6539050" y="1986425"/>
              <a:ext cx="80475" cy="120975"/>
            </a:xfrm>
            <a:custGeom>
              <a:avLst/>
              <a:gdLst/>
              <a:ahLst/>
              <a:cxnLst/>
              <a:rect l="l" t="t" r="r" b="b"/>
              <a:pathLst>
                <a:path w="3219" h="4839" extrusionOk="0">
                  <a:moveTo>
                    <a:pt x="662" y="0"/>
                  </a:moveTo>
                  <a:cubicBezTo>
                    <a:pt x="479" y="0"/>
                    <a:pt x="365" y="206"/>
                    <a:pt x="365" y="388"/>
                  </a:cubicBezTo>
                  <a:cubicBezTo>
                    <a:pt x="571" y="1530"/>
                    <a:pt x="274" y="2945"/>
                    <a:pt x="845" y="4086"/>
                  </a:cubicBezTo>
                  <a:cubicBezTo>
                    <a:pt x="845" y="4120"/>
                    <a:pt x="863" y="4134"/>
                    <a:pt x="889" y="4134"/>
                  </a:cubicBezTo>
                  <a:cubicBezTo>
                    <a:pt x="949" y="4134"/>
                    <a:pt x="1050" y="4059"/>
                    <a:pt x="1050" y="3995"/>
                  </a:cubicBezTo>
                  <a:cubicBezTo>
                    <a:pt x="1141" y="2853"/>
                    <a:pt x="1141" y="1712"/>
                    <a:pt x="1050" y="662"/>
                  </a:cubicBezTo>
                  <a:cubicBezTo>
                    <a:pt x="1415" y="662"/>
                    <a:pt x="1803" y="776"/>
                    <a:pt x="2191" y="1050"/>
                  </a:cubicBezTo>
                  <a:cubicBezTo>
                    <a:pt x="2853" y="1712"/>
                    <a:pt x="1986" y="2283"/>
                    <a:pt x="1415" y="2488"/>
                  </a:cubicBezTo>
                  <a:cubicBezTo>
                    <a:pt x="1170" y="2570"/>
                    <a:pt x="1291" y="2962"/>
                    <a:pt x="1531" y="2962"/>
                  </a:cubicBezTo>
                  <a:cubicBezTo>
                    <a:pt x="1559" y="2962"/>
                    <a:pt x="1589" y="2957"/>
                    <a:pt x="1621" y="2945"/>
                  </a:cubicBezTo>
                  <a:cubicBezTo>
                    <a:pt x="1806" y="2868"/>
                    <a:pt x="1992" y="2827"/>
                    <a:pt x="2152" y="2827"/>
                  </a:cubicBezTo>
                  <a:cubicBezTo>
                    <a:pt x="2564" y="2827"/>
                    <a:pt x="2810" y="3097"/>
                    <a:pt x="2465" y="3721"/>
                  </a:cubicBezTo>
                  <a:cubicBezTo>
                    <a:pt x="2046" y="4300"/>
                    <a:pt x="1119" y="4582"/>
                    <a:pt x="389" y="4582"/>
                  </a:cubicBezTo>
                  <a:cubicBezTo>
                    <a:pt x="285" y="4582"/>
                    <a:pt x="185" y="4577"/>
                    <a:pt x="91" y="4565"/>
                  </a:cubicBezTo>
                  <a:cubicBezTo>
                    <a:pt x="0" y="4565"/>
                    <a:pt x="0" y="4657"/>
                    <a:pt x="91" y="4657"/>
                  </a:cubicBezTo>
                  <a:cubicBezTo>
                    <a:pt x="408" y="4774"/>
                    <a:pt x="758" y="4839"/>
                    <a:pt x="1106" y="4839"/>
                  </a:cubicBezTo>
                  <a:cubicBezTo>
                    <a:pt x="1910" y="4839"/>
                    <a:pt x="2701" y="4490"/>
                    <a:pt x="3036" y="3629"/>
                  </a:cubicBezTo>
                  <a:cubicBezTo>
                    <a:pt x="3218" y="2945"/>
                    <a:pt x="3036" y="2579"/>
                    <a:pt x="2556" y="2374"/>
                  </a:cubicBezTo>
                  <a:cubicBezTo>
                    <a:pt x="2945" y="2100"/>
                    <a:pt x="3127" y="1712"/>
                    <a:pt x="3036" y="1233"/>
                  </a:cubicBezTo>
                  <a:cubicBezTo>
                    <a:pt x="2945" y="297"/>
                    <a:pt x="1415" y="0"/>
                    <a:pt x="66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6093525" y="1031725"/>
              <a:ext cx="55225" cy="77950"/>
            </a:xfrm>
            <a:custGeom>
              <a:avLst/>
              <a:gdLst/>
              <a:ahLst/>
              <a:cxnLst/>
              <a:rect l="l" t="t" r="r" b="b"/>
              <a:pathLst>
                <a:path w="2209" h="3118" extrusionOk="0">
                  <a:moveTo>
                    <a:pt x="1540" y="0"/>
                  </a:moveTo>
                  <a:cubicBezTo>
                    <a:pt x="1428" y="0"/>
                    <a:pt x="1328" y="19"/>
                    <a:pt x="1273" y="47"/>
                  </a:cubicBezTo>
                  <a:cubicBezTo>
                    <a:pt x="793" y="253"/>
                    <a:pt x="497" y="732"/>
                    <a:pt x="405" y="1188"/>
                  </a:cubicBezTo>
                  <a:cubicBezTo>
                    <a:pt x="0" y="2153"/>
                    <a:pt x="622" y="3118"/>
                    <a:pt x="1569" y="3118"/>
                  </a:cubicBezTo>
                  <a:cubicBezTo>
                    <a:pt x="1742" y="3118"/>
                    <a:pt x="1926" y="3085"/>
                    <a:pt x="2117" y="3015"/>
                  </a:cubicBezTo>
                  <a:cubicBezTo>
                    <a:pt x="2209" y="3015"/>
                    <a:pt x="2209" y="2900"/>
                    <a:pt x="2117" y="2809"/>
                  </a:cubicBezTo>
                  <a:cubicBezTo>
                    <a:pt x="1752" y="2809"/>
                    <a:pt x="1273" y="2626"/>
                    <a:pt x="976" y="2330"/>
                  </a:cubicBezTo>
                  <a:cubicBezTo>
                    <a:pt x="793" y="2056"/>
                    <a:pt x="793" y="1577"/>
                    <a:pt x="885" y="1303"/>
                  </a:cubicBezTo>
                  <a:cubicBezTo>
                    <a:pt x="976" y="1006"/>
                    <a:pt x="1181" y="732"/>
                    <a:pt x="1455" y="527"/>
                  </a:cubicBezTo>
                  <a:cubicBezTo>
                    <a:pt x="1497" y="506"/>
                    <a:pt x="1549" y="499"/>
                    <a:pt x="1605" y="499"/>
                  </a:cubicBezTo>
                  <a:cubicBezTo>
                    <a:pt x="1706" y="499"/>
                    <a:pt x="1822" y="520"/>
                    <a:pt x="1920" y="520"/>
                  </a:cubicBezTo>
                  <a:cubicBezTo>
                    <a:pt x="2009" y="520"/>
                    <a:pt x="2083" y="503"/>
                    <a:pt x="2117" y="435"/>
                  </a:cubicBezTo>
                  <a:cubicBezTo>
                    <a:pt x="2117" y="102"/>
                    <a:pt x="1796" y="0"/>
                    <a:pt x="1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5870825" y="2102825"/>
              <a:ext cx="458825" cy="199750"/>
            </a:xfrm>
            <a:custGeom>
              <a:avLst/>
              <a:gdLst/>
              <a:ahLst/>
              <a:cxnLst/>
              <a:rect l="l" t="t" r="r" b="b"/>
              <a:pathLst>
                <a:path w="18353" h="7990" extrusionOk="0">
                  <a:moveTo>
                    <a:pt x="7898" y="1827"/>
                  </a:moveTo>
                  <a:cubicBezTo>
                    <a:pt x="8150" y="2246"/>
                    <a:pt x="8575" y="2608"/>
                    <a:pt x="8943" y="2965"/>
                  </a:cubicBezTo>
                  <a:lnTo>
                    <a:pt x="8943" y="2965"/>
                  </a:lnTo>
                  <a:cubicBezTo>
                    <a:pt x="8906" y="2940"/>
                    <a:pt x="8866" y="2929"/>
                    <a:pt x="8824" y="2929"/>
                  </a:cubicBezTo>
                  <a:cubicBezTo>
                    <a:pt x="8529" y="2929"/>
                    <a:pt x="8125" y="3475"/>
                    <a:pt x="7807" y="3812"/>
                  </a:cubicBezTo>
                  <a:cubicBezTo>
                    <a:pt x="7601" y="3424"/>
                    <a:pt x="7122" y="2968"/>
                    <a:pt x="6666" y="2854"/>
                  </a:cubicBezTo>
                  <a:cubicBezTo>
                    <a:pt x="7031" y="2489"/>
                    <a:pt x="7328" y="2101"/>
                    <a:pt x="7693" y="1827"/>
                  </a:cubicBezTo>
                  <a:close/>
                  <a:moveTo>
                    <a:pt x="14358" y="1712"/>
                  </a:moveTo>
                  <a:cubicBezTo>
                    <a:pt x="14449" y="1827"/>
                    <a:pt x="14358" y="1918"/>
                    <a:pt x="14358" y="1918"/>
                  </a:cubicBezTo>
                  <a:cubicBezTo>
                    <a:pt x="14084" y="2192"/>
                    <a:pt x="13696" y="2489"/>
                    <a:pt x="13399" y="2762"/>
                  </a:cubicBezTo>
                  <a:lnTo>
                    <a:pt x="13399" y="2854"/>
                  </a:lnTo>
                  <a:cubicBezTo>
                    <a:pt x="13787" y="2854"/>
                    <a:pt x="14084" y="2671"/>
                    <a:pt x="14358" y="2489"/>
                  </a:cubicBezTo>
                  <a:lnTo>
                    <a:pt x="14358" y="2489"/>
                  </a:lnTo>
                  <a:cubicBezTo>
                    <a:pt x="14266" y="3630"/>
                    <a:pt x="13787" y="4862"/>
                    <a:pt x="13125" y="5912"/>
                  </a:cubicBezTo>
                  <a:cubicBezTo>
                    <a:pt x="13125" y="5707"/>
                    <a:pt x="13125" y="5616"/>
                    <a:pt x="13034" y="5433"/>
                  </a:cubicBezTo>
                  <a:cubicBezTo>
                    <a:pt x="12943" y="5136"/>
                    <a:pt x="12828" y="4954"/>
                    <a:pt x="12737" y="4771"/>
                  </a:cubicBezTo>
                  <a:cubicBezTo>
                    <a:pt x="12646" y="4771"/>
                    <a:pt x="12646" y="4771"/>
                    <a:pt x="12646" y="4862"/>
                  </a:cubicBezTo>
                  <a:cubicBezTo>
                    <a:pt x="12646" y="4954"/>
                    <a:pt x="12555" y="5045"/>
                    <a:pt x="12555" y="5136"/>
                  </a:cubicBezTo>
                  <a:cubicBezTo>
                    <a:pt x="12646" y="5433"/>
                    <a:pt x="12646" y="5707"/>
                    <a:pt x="12737" y="6004"/>
                  </a:cubicBezTo>
                  <a:cubicBezTo>
                    <a:pt x="12737" y="6095"/>
                    <a:pt x="12828" y="6186"/>
                    <a:pt x="12828" y="6186"/>
                  </a:cubicBezTo>
                  <a:lnTo>
                    <a:pt x="11117" y="4474"/>
                  </a:lnTo>
                  <a:cubicBezTo>
                    <a:pt x="10660" y="3904"/>
                    <a:pt x="10089" y="3424"/>
                    <a:pt x="9610" y="2968"/>
                  </a:cubicBezTo>
                  <a:cubicBezTo>
                    <a:pt x="9222" y="2580"/>
                    <a:pt x="8834" y="2101"/>
                    <a:pt x="8469" y="1827"/>
                  </a:cubicBezTo>
                  <a:lnTo>
                    <a:pt x="9222" y="1827"/>
                  </a:lnTo>
                  <a:cubicBezTo>
                    <a:pt x="10934" y="1827"/>
                    <a:pt x="12646" y="1827"/>
                    <a:pt x="14358" y="1712"/>
                  </a:cubicBezTo>
                  <a:close/>
                  <a:moveTo>
                    <a:pt x="14175" y="1"/>
                  </a:moveTo>
                  <a:cubicBezTo>
                    <a:pt x="14084" y="1"/>
                    <a:pt x="13970" y="1"/>
                    <a:pt x="14084" y="115"/>
                  </a:cubicBezTo>
                  <a:cubicBezTo>
                    <a:pt x="14266" y="480"/>
                    <a:pt x="14358" y="959"/>
                    <a:pt x="14358" y="1439"/>
                  </a:cubicBezTo>
                  <a:cubicBezTo>
                    <a:pt x="12646" y="1439"/>
                    <a:pt x="10934" y="1347"/>
                    <a:pt x="9222" y="1347"/>
                  </a:cubicBezTo>
                  <a:cubicBezTo>
                    <a:pt x="8834" y="1439"/>
                    <a:pt x="8469" y="1439"/>
                    <a:pt x="8081" y="1439"/>
                  </a:cubicBezTo>
                  <a:cubicBezTo>
                    <a:pt x="8081" y="1347"/>
                    <a:pt x="8172" y="1256"/>
                    <a:pt x="8263" y="1142"/>
                  </a:cubicBezTo>
                  <a:cubicBezTo>
                    <a:pt x="8263" y="1051"/>
                    <a:pt x="8172" y="1051"/>
                    <a:pt x="8172" y="1051"/>
                  </a:cubicBezTo>
                  <a:cubicBezTo>
                    <a:pt x="8081" y="1142"/>
                    <a:pt x="7898" y="1256"/>
                    <a:pt x="7807" y="1439"/>
                  </a:cubicBezTo>
                  <a:lnTo>
                    <a:pt x="4383" y="1439"/>
                  </a:lnTo>
                  <a:cubicBezTo>
                    <a:pt x="3664" y="1439"/>
                    <a:pt x="2922" y="1416"/>
                    <a:pt x="2183" y="1416"/>
                  </a:cubicBezTo>
                  <a:cubicBezTo>
                    <a:pt x="1444" y="1416"/>
                    <a:pt x="708" y="1439"/>
                    <a:pt x="1" y="1530"/>
                  </a:cubicBezTo>
                  <a:lnTo>
                    <a:pt x="1" y="1621"/>
                  </a:lnTo>
                  <a:cubicBezTo>
                    <a:pt x="671" y="1718"/>
                    <a:pt x="1367" y="1744"/>
                    <a:pt x="2067" y="1744"/>
                  </a:cubicBezTo>
                  <a:cubicBezTo>
                    <a:pt x="2844" y="1744"/>
                    <a:pt x="3626" y="1712"/>
                    <a:pt x="4383" y="1712"/>
                  </a:cubicBezTo>
                  <a:cubicBezTo>
                    <a:pt x="5410" y="1827"/>
                    <a:pt x="6369" y="1827"/>
                    <a:pt x="7328" y="1827"/>
                  </a:cubicBezTo>
                  <a:cubicBezTo>
                    <a:pt x="6757" y="2283"/>
                    <a:pt x="6095" y="2854"/>
                    <a:pt x="5524" y="3539"/>
                  </a:cubicBezTo>
                  <a:cubicBezTo>
                    <a:pt x="4748" y="4292"/>
                    <a:pt x="3698" y="5136"/>
                    <a:pt x="3128" y="6095"/>
                  </a:cubicBezTo>
                  <a:lnTo>
                    <a:pt x="3128" y="6186"/>
                  </a:lnTo>
                  <a:cubicBezTo>
                    <a:pt x="4086" y="5616"/>
                    <a:pt x="4840" y="4771"/>
                    <a:pt x="5616" y="3995"/>
                  </a:cubicBezTo>
                  <a:cubicBezTo>
                    <a:pt x="5890" y="3721"/>
                    <a:pt x="6186" y="3333"/>
                    <a:pt x="6551" y="3059"/>
                  </a:cubicBezTo>
                  <a:cubicBezTo>
                    <a:pt x="6939" y="3424"/>
                    <a:pt x="7328" y="3812"/>
                    <a:pt x="7601" y="4383"/>
                  </a:cubicBezTo>
                  <a:cubicBezTo>
                    <a:pt x="7647" y="4429"/>
                    <a:pt x="7721" y="4452"/>
                    <a:pt x="7795" y="4452"/>
                  </a:cubicBezTo>
                  <a:cubicBezTo>
                    <a:pt x="7870" y="4452"/>
                    <a:pt x="7944" y="4429"/>
                    <a:pt x="7989" y="4383"/>
                  </a:cubicBezTo>
                  <a:cubicBezTo>
                    <a:pt x="8171" y="4201"/>
                    <a:pt x="9213" y="3341"/>
                    <a:pt x="8952" y="2973"/>
                  </a:cubicBezTo>
                  <a:lnTo>
                    <a:pt x="8952" y="2973"/>
                  </a:lnTo>
                  <a:cubicBezTo>
                    <a:pt x="8981" y="3002"/>
                    <a:pt x="9011" y="3030"/>
                    <a:pt x="9039" y="3059"/>
                  </a:cubicBezTo>
                  <a:lnTo>
                    <a:pt x="10546" y="4566"/>
                  </a:lnTo>
                  <a:cubicBezTo>
                    <a:pt x="11231" y="5250"/>
                    <a:pt x="11984" y="6004"/>
                    <a:pt x="12737" y="6666"/>
                  </a:cubicBezTo>
                  <a:cubicBezTo>
                    <a:pt x="12372" y="7054"/>
                    <a:pt x="12075" y="7533"/>
                    <a:pt x="11687" y="7898"/>
                  </a:cubicBezTo>
                  <a:cubicBezTo>
                    <a:pt x="11596" y="7989"/>
                    <a:pt x="11687" y="7989"/>
                    <a:pt x="11801" y="7989"/>
                  </a:cubicBezTo>
                  <a:cubicBezTo>
                    <a:pt x="12166" y="7716"/>
                    <a:pt x="12555" y="7236"/>
                    <a:pt x="12943" y="6757"/>
                  </a:cubicBezTo>
                  <a:cubicBezTo>
                    <a:pt x="13216" y="7145"/>
                    <a:pt x="13604" y="7419"/>
                    <a:pt x="13970" y="7716"/>
                  </a:cubicBezTo>
                  <a:cubicBezTo>
                    <a:pt x="13970" y="7742"/>
                    <a:pt x="13979" y="7753"/>
                    <a:pt x="13993" y="7753"/>
                  </a:cubicBezTo>
                  <a:cubicBezTo>
                    <a:pt x="14027" y="7753"/>
                    <a:pt x="14084" y="7689"/>
                    <a:pt x="14084" y="7624"/>
                  </a:cubicBezTo>
                  <a:cubicBezTo>
                    <a:pt x="13787" y="7328"/>
                    <a:pt x="13513" y="6962"/>
                    <a:pt x="13216" y="6666"/>
                  </a:cubicBezTo>
                  <a:lnTo>
                    <a:pt x="13399" y="6666"/>
                  </a:lnTo>
                  <a:cubicBezTo>
                    <a:pt x="13439" y="6669"/>
                    <a:pt x="13478" y="6671"/>
                    <a:pt x="13517" y="6671"/>
                  </a:cubicBezTo>
                  <a:cubicBezTo>
                    <a:pt x="14420" y="6671"/>
                    <a:pt x="15143" y="5688"/>
                    <a:pt x="15887" y="5250"/>
                  </a:cubicBezTo>
                  <a:cubicBezTo>
                    <a:pt x="15887" y="5250"/>
                    <a:pt x="15887" y="5136"/>
                    <a:pt x="15796" y="5136"/>
                  </a:cubicBezTo>
                  <a:cubicBezTo>
                    <a:pt x="15020" y="5433"/>
                    <a:pt x="14358" y="5821"/>
                    <a:pt x="13696" y="6095"/>
                  </a:cubicBezTo>
                  <a:cubicBezTo>
                    <a:pt x="13604" y="6186"/>
                    <a:pt x="13513" y="6186"/>
                    <a:pt x="13399" y="6186"/>
                  </a:cubicBezTo>
                  <a:cubicBezTo>
                    <a:pt x="14175" y="5045"/>
                    <a:pt x="14746" y="3721"/>
                    <a:pt x="14837" y="2489"/>
                  </a:cubicBezTo>
                  <a:cubicBezTo>
                    <a:pt x="15225" y="2854"/>
                    <a:pt x="15590" y="3242"/>
                    <a:pt x="16070" y="3539"/>
                  </a:cubicBezTo>
                  <a:cubicBezTo>
                    <a:pt x="16070" y="3565"/>
                    <a:pt x="16077" y="3576"/>
                    <a:pt x="16088" y="3576"/>
                  </a:cubicBezTo>
                  <a:cubicBezTo>
                    <a:pt x="16114" y="3576"/>
                    <a:pt x="16161" y="3506"/>
                    <a:pt x="16161" y="3424"/>
                  </a:cubicBezTo>
                  <a:cubicBezTo>
                    <a:pt x="15796" y="2854"/>
                    <a:pt x="15408" y="2283"/>
                    <a:pt x="14928" y="1827"/>
                  </a:cubicBezTo>
                  <a:lnTo>
                    <a:pt x="14837" y="1712"/>
                  </a:lnTo>
                  <a:cubicBezTo>
                    <a:pt x="15978" y="1712"/>
                    <a:pt x="17120" y="1712"/>
                    <a:pt x="18261" y="1621"/>
                  </a:cubicBezTo>
                  <a:cubicBezTo>
                    <a:pt x="18352" y="1621"/>
                    <a:pt x="18352" y="1530"/>
                    <a:pt x="18261" y="1530"/>
                  </a:cubicBezTo>
                  <a:cubicBezTo>
                    <a:pt x="17120" y="1439"/>
                    <a:pt x="15978" y="1439"/>
                    <a:pt x="14746" y="1439"/>
                  </a:cubicBezTo>
                  <a:cubicBezTo>
                    <a:pt x="14654" y="959"/>
                    <a:pt x="14449" y="480"/>
                    <a:pt x="141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4"/>
            <p:cNvSpPr/>
            <p:nvPr/>
          </p:nvSpPr>
          <p:spPr>
            <a:xfrm>
              <a:off x="6289100" y="2186150"/>
              <a:ext cx="54800" cy="76475"/>
            </a:xfrm>
            <a:custGeom>
              <a:avLst/>
              <a:gdLst/>
              <a:ahLst/>
              <a:cxnLst/>
              <a:rect l="l" t="t" r="r" b="b"/>
              <a:pathLst>
                <a:path w="2192" h="3059" extrusionOk="0">
                  <a:moveTo>
                    <a:pt x="480" y="0"/>
                  </a:moveTo>
                  <a:cubicBezTo>
                    <a:pt x="92" y="388"/>
                    <a:pt x="1" y="1050"/>
                    <a:pt x="480" y="1438"/>
                  </a:cubicBezTo>
                  <a:cubicBezTo>
                    <a:pt x="777" y="1621"/>
                    <a:pt x="1051" y="1712"/>
                    <a:pt x="1347" y="1712"/>
                  </a:cubicBezTo>
                  <a:cubicBezTo>
                    <a:pt x="1347" y="2191"/>
                    <a:pt x="1439" y="2579"/>
                    <a:pt x="1530" y="3059"/>
                  </a:cubicBezTo>
                  <a:lnTo>
                    <a:pt x="1621" y="3059"/>
                  </a:lnTo>
                  <a:cubicBezTo>
                    <a:pt x="1621" y="2853"/>
                    <a:pt x="1712" y="2283"/>
                    <a:pt x="1712" y="1621"/>
                  </a:cubicBezTo>
                  <a:cubicBezTo>
                    <a:pt x="1918" y="1621"/>
                    <a:pt x="2009" y="1529"/>
                    <a:pt x="2192" y="1438"/>
                  </a:cubicBezTo>
                  <a:cubicBezTo>
                    <a:pt x="2192" y="1438"/>
                    <a:pt x="2192" y="1347"/>
                    <a:pt x="2100" y="1347"/>
                  </a:cubicBezTo>
                  <a:cubicBezTo>
                    <a:pt x="2009" y="1347"/>
                    <a:pt x="1918" y="1233"/>
                    <a:pt x="1804" y="1233"/>
                  </a:cubicBezTo>
                  <a:cubicBezTo>
                    <a:pt x="1804" y="867"/>
                    <a:pt x="1804" y="479"/>
                    <a:pt x="1621" y="479"/>
                  </a:cubicBezTo>
                  <a:cubicBezTo>
                    <a:pt x="1530" y="479"/>
                    <a:pt x="1530" y="479"/>
                    <a:pt x="1530" y="571"/>
                  </a:cubicBezTo>
                  <a:cubicBezTo>
                    <a:pt x="1347" y="776"/>
                    <a:pt x="1347" y="1050"/>
                    <a:pt x="1347" y="1233"/>
                  </a:cubicBezTo>
                  <a:cubicBezTo>
                    <a:pt x="1142" y="1233"/>
                    <a:pt x="1051" y="1233"/>
                    <a:pt x="868" y="1141"/>
                  </a:cubicBezTo>
                  <a:cubicBezTo>
                    <a:pt x="297" y="1050"/>
                    <a:pt x="480" y="479"/>
                    <a:pt x="571" y="91"/>
                  </a:cubicBezTo>
                  <a:cubicBezTo>
                    <a:pt x="571" y="0"/>
                    <a:pt x="480" y="0"/>
                    <a:pt x="4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4"/>
            <p:cNvSpPr/>
            <p:nvPr/>
          </p:nvSpPr>
          <p:spPr>
            <a:xfrm>
              <a:off x="6358150" y="2177500"/>
              <a:ext cx="50250" cy="89700"/>
            </a:xfrm>
            <a:custGeom>
              <a:avLst/>
              <a:gdLst/>
              <a:ahLst/>
              <a:cxnLst/>
              <a:rect l="l" t="t" r="r" b="b"/>
              <a:pathLst>
                <a:path w="2010" h="3588" extrusionOk="0">
                  <a:moveTo>
                    <a:pt x="1024" y="1"/>
                  </a:moveTo>
                  <a:cubicBezTo>
                    <a:pt x="819" y="1"/>
                    <a:pt x="629" y="70"/>
                    <a:pt x="480" y="255"/>
                  </a:cubicBezTo>
                  <a:cubicBezTo>
                    <a:pt x="0" y="643"/>
                    <a:pt x="92" y="1396"/>
                    <a:pt x="0" y="1967"/>
                  </a:cubicBezTo>
                  <a:cubicBezTo>
                    <a:pt x="0" y="2031"/>
                    <a:pt x="92" y="2096"/>
                    <a:pt x="186" y="2096"/>
                  </a:cubicBezTo>
                  <a:cubicBezTo>
                    <a:pt x="224" y="2096"/>
                    <a:pt x="264" y="2085"/>
                    <a:pt x="297" y="2058"/>
                  </a:cubicBezTo>
                  <a:cubicBezTo>
                    <a:pt x="462" y="2005"/>
                    <a:pt x="617" y="1975"/>
                    <a:pt x="750" y="1975"/>
                  </a:cubicBezTo>
                  <a:cubicBezTo>
                    <a:pt x="1078" y="1975"/>
                    <a:pt x="1272" y="2158"/>
                    <a:pt x="1142" y="2629"/>
                  </a:cubicBezTo>
                  <a:cubicBezTo>
                    <a:pt x="1142" y="2834"/>
                    <a:pt x="1050" y="3017"/>
                    <a:pt x="868" y="3108"/>
                  </a:cubicBezTo>
                  <a:cubicBezTo>
                    <a:pt x="754" y="3108"/>
                    <a:pt x="388" y="2925"/>
                    <a:pt x="388" y="2834"/>
                  </a:cubicBezTo>
                  <a:cubicBezTo>
                    <a:pt x="297" y="2834"/>
                    <a:pt x="297" y="2834"/>
                    <a:pt x="297" y="2925"/>
                  </a:cubicBezTo>
                  <a:cubicBezTo>
                    <a:pt x="297" y="3108"/>
                    <a:pt x="297" y="3291"/>
                    <a:pt x="480" y="3405"/>
                  </a:cubicBezTo>
                  <a:cubicBezTo>
                    <a:pt x="571" y="3496"/>
                    <a:pt x="754" y="3587"/>
                    <a:pt x="959" y="3587"/>
                  </a:cubicBezTo>
                  <a:cubicBezTo>
                    <a:pt x="1233" y="3496"/>
                    <a:pt x="1438" y="3108"/>
                    <a:pt x="1530" y="2834"/>
                  </a:cubicBezTo>
                  <a:cubicBezTo>
                    <a:pt x="1712" y="2446"/>
                    <a:pt x="1621" y="2058"/>
                    <a:pt x="1438" y="1784"/>
                  </a:cubicBezTo>
                  <a:cubicBezTo>
                    <a:pt x="1248" y="1593"/>
                    <a:pt x="1019" y="1525"/>
                    <a:pt x="807" y="1525"/>
                  </a:cubicBezTo>
                  <a:cubicBezTo>
                    <a:pt x="690" y="1525"/>
                    <a:pt x="577" y="1546"/>
                    <a:pt x="480" y="1579"/>
                  </a:cubicBezTo>
                  <a:cubicBezTo>
                    <a:pt x="480" y="1305"/>
                    <a:pt x="480" y="1008"/>
                    <a:pt x="571" y="734"/>
                  </a:cubicBezTo>
                  <a:cubicBezTo>
                    <a:pt x="664" y="398"/>
                    <a:pt x="909" y="303"/>
                    <a:pt x="1177" y="303"/>
                  </a:cubicBezTo>
                  <a:cubicBezTo>
                    <a:pt x="1436" y="303"/>
                    <a:pt x="1715" y="392"/>
                    <a:pt x="1895" y="437"/>
                  </a:cubicBezTo>
                  <a:cubicBezTo>
                    <a:pt x="2009" y="437"/>
                    <a:pt x="2009" y="346"/>
                    <a:pt x="2009" y="346"/>
                  </a:cubicBezTo>
                  <a:cubicBezTo>
                    <a:pt x="1714" y="178"/>
                    <a:pt x="1351" y="1"/>
                    <a:pt x="10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4"/>
            <p:cNvSpPr/>
            <p:nvPr/>
          </p:nvSpPr>
          <p:spPr>
            <a:xfrm>
              <a:off x="6408375" y="2158650"/>
              <a:ext cx="34650" cy="25225"/>
            </a:xfrm>
            <a:custGeom>
              <a:avLst/>
              <a:gdLst/>
              <a:ahLst/>
              <a:cxnLst/>
              <a:rect l="l" t="t" r="r" b="b"/>
              <a:pathLst>
                <a:path w="1386" h="1009" extrusionOk="0">
                  <a:moveTo>
                    <a:pt x="936" y="438"/>
                  </a:moveTo>
                  <a:cubicBezTo>
                    <a:pt x="845" y="529"/>
                    <a:pt x="753" y="621"/>
                    <a:pt x="571" y="735"/>
                  </a:cubicBezTo>
                  <a:lnTo>
                    <a:pt x="571" y="621"/>
                  </a:lnTo>
                  <a:cubicBezTo>
                    <a:pt x="571" y="621"/>
                    <a:pt x="457" y="621"/>
                    <a:pt x="457" y="529"/>
                  </a:cubicBezTo>
                  <a:lnTo>
                    <a:pt x="571" y="529"/>
                  </a:lnTo>
                  <a:cubicBezTo>
                    <a:pt x="662" y="438"/>
                    <a:pt x="753" y="438"/>
                    <a:pt x="845" y="438"/>
                  </a:cubicBezTo>
                  <a:close/>
                  <a:moveTo>
                    <a:pt x="1038" y="0"/>
                  </a:moveTo>
                  <a:cubicBezTo>
                    <a:pt x="944" y="0"/>
                    <a:pt x="843" y="20"/>
                    <a:pt x="753" y="50"/>
                  </a:cubicBezTo>
                  <a:cubicBezTo>
                    <a:pt x="571" y="50"/>
                    <a:pt x="183" y="164"/>
                    <a:pt x="91" y="347"/>
                  </a:cubicBezTo>
                  <a:cubicBezTo>
                    <a:pt x="0" y="529"/>
                    <a:pt x="91" y="735"/>
                    <a:pt x="183" y="826"/>
                  </a:cubicBezTo>
                  <a:cubicBezTo>
                    <a:pt x="365" y="1009"/>
                    <a:pt x="571" y="1009"/>
                    <a:pt x="753" y="1009"/>
                  </a:cubicBezTo>
                  <a:cubicBezTo>
                    <a:pt x="845" y="1009"/>
                    <a:pt x="845" y="917"/>
                    <a:pt x="845" y="917"/>
                  </a:cubicBezTo>
                  <a:lnTo>
                    <a:pt x="1027" y="917"/>
                  </a:lnTo>
                  <a:cubicBezTo>
                    <a:pt x="1233" y="735"/>
                    <a:pt x="1233" y="529"/>
                    <a:pt x="1324" y="347"/>
                  </a:cubicBezTo>
                  <a:cubicBezTo>
                    <a:pt x="1385" y="86"/>
                    <a:pt x="1230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4"/>
            <p:cNvSpPr/>
            <p:nvPr/>
          </p:nvSpPr>
          <p:spPr>
            <a:xfrm>
              <a:off x="6850600" y="1158400"/>
              <a:ext cx="285350" cy="238850"/>
            </a:xfrm>
            <a:custGeom>
              <a:avLst/>
              <a:gdLst/>
              <a:ahLst/>
              <a:cxnLst/>
              <a:rect l="l" t="t" r="r" b="b"/>
              <a:pathLst>
                <a:path w="11414" h="9554" extrusionOk="0">
                  <a:moveTo>
                    <a:pt x="4269" y="1166"/>
                  </a:moveTo>
                  <a:cubicBezTo>
                    <a:pt x="4360" y="1371"/>
                    <a:pt x="4452" y="1737"/>
                    <a:pt x="4452" y="2033"/>
                  </a:cubicBezTo>
                  <a:cubicBezTo>
                    <a:pt x="4452" y="2125"/>
                    <a:pt x="4360" y="2307"/>
                    <a:pt x="4360" y="2398"/>
                  </a:cubicBezTo>
                  <a:cubicBezTo>
                    <a:pt x="4269" y="2033"/>
                    <a:pt x="4086" y="1645"/>
                    <a:pt x="3881" y="1371"/>
                  </a:cubicBezTo>
                  <a:cubicBezTo>
                    <a:pt x="3995" y="1257"/>
                    <a:pt x="4086" y="1166"/>
                    <a:pt x="4269" y="1166"/>
                  </a:cubicBezTo>
                  <a:close/>
                  <a:moveTo>
                    <a:pt x="3607" y="1463"/>
                  </a:moveTo>
                  <a:cubicBezTo>
                    <a:pt x="3698" y="1645"/>
                    <a:pt x="3790" y="1828"/>
                    <a:pt x="3881" y="2033"/>
                  </a:cubicBezTo>
                  <a:cubicBezTo>
                    <a:pt x="3995" y="2216"/>
                    <a:pt x="4086" y="2513"/>
                    <a:pt x="4178" y="2695"/>
                  </a:cubicBezTo>
                  <a:cubicBezTo>
                    <a:pt x="4086" y="2878"/>
                    <a:pt x="3995" y="2969"/>
                    <a:pt x="3790" y="3175"/>
                  </a:cubicBezTo>
                  <a:cubicBezTo>
                    <a:pt x="3698" y="2969"/>
                    <a:pt x="3607" y="2786"/>
                    <a:pt x="3607" y="2604"/>
                  </a:cubicBezTo>
                  <a:cubicBezTo>
                    <a:pt x="3516" y="2307"/>
                    <a:pt x="3424" y="2033"/>
                    <a:pt x="3310" y="1737"/>
                  </a:cubicBezTo>
                  <a:lnTo>
                    <a:pt x="3607" y="1463"/>
                  </a:lnTo>
                  <a:close/>
                  <a:moveTo>
                    <a:pt x="3128" y="1942"/>
                  </a:moveTo>
                  <a:cubicBezTo>
                    <a:pt x="3128" y="2216"/>
                    <a:pt x="3219" y="2513"/>
                    <a:pt x="3310" y="2786"/>
                  </a:cubicBezTo>
                  <a:cubicBezTo>
                    <a:pt x="3424" y="2969"/>
                    <a:pt x="3516" y="3175"/>
                    <a:pt x="3607" y="3266"/>
                  </a:cubicBezTo>
                  <a:cubicBezTo>
                    <a:pt x="3516" y="3357"/>
                    <a:pt x="3424" y="3357"/>
                    <a:pt x="3424" y="3357"/>
                  </a:cubicBezTo>
                  <a:cubicBezTo>
                    <a:pt x="3310" y="3448"/>
                    <a:pt x="3310" y="3448"/>
                    <a:pt x="3219" y="3448"/>
                  </a:cubicBezTo>
                  <a:cubicBezTo>
                    <a:pt x="3128" y="3266"/>
                    <a:pt x="3036" y="3083"/>
                    <a:pt x="2945" y="2878"/>
                  </a:cubicBezTo>
                  <a:cubicBezTo>
                    <a:pt x="2945" y="2695"/>
                    <a:pt x="2854" y="2604"/>
                    <a:pt x="2740" y="2398"/>
                  </a:cubicBezTo>
                  <a:cubicBezTo>
                    <a:pt x="2854" y="2307"/>
                    <a:pt x="2854" y="2307"/>
                    <a:pt x="2854" y="2216"/>
                  </a:cubicBezTo>
                  <a:lnTo>
                    <a:pt x="3128" y="1942"/>
                  </a:lnTo>
                  <a:close/>
                  <a:moveTo>
                    <a:pt x="2908" y="401"/>
                  </a:moveTo>
                  <a:cubicBezTo>
                    <a:pt x="3189" y="401"/>
                    <a:pt x="3460" y="460"/>
                    <a:pt x="3698" y="595"/>
                  </a:cubicBezTo>
                  <a:cubicBezTo>
                    <a:pt x="3790" y="595"/>
                    <a:pt x="3881" y="687"/>
                    <a:pt x="3881" y="687"/>
                  </a:cubicBezTo>
                  <a:cubicBezTo>
                    <a:pt x="2945" y="1257"/>
                    <a:pt x="1986" y="2307"/>
                    <a:pt x="1804" y="3357"/>
                  </a:cubicBezTo>
                  <a:cubicBezTo>
                    <a:pt x="1804" y="3448"/>
                    <a:pt x="1713" y="3540"/>
                    <a:pt x="1713" y="3654"/>
                  </a:cubicBezTo>
                  <a:cubicBezTo>
                    <a:pt x="1598" y="3654"/>
                    <a:pt x="1507" y="3540"/>
                    <a:pt x="1416" y="3540"/>
                  </a:cubicBezTo>
                  <a:cubicBezTo>
                    <a:pt x="1142" y="3266"/>
                    <a:pt x="936" y="3083"/>
                    <a:pt x="754" y="2786"/>
                  </a:cubicBezTo>
                  <a:lnTo>
                    <a:pt x="754" y="2307"/>
                  </a:lnTo>
                  <a:lnTo>
                    <a:pt x="663" y="2307"/>
                  </a:lnTo>
                  <a:lnTo>
                    <a:pt x="663" y="2513"/>
                  </a:lnTo>
                  <a:cubicBezTo>
                    <a:pt x="571" y="2125"/>
                    <a:pt x="571" y="1645"/>
                    <a:pt x="936" y="1257"/>
                  </a:cubicBezTo>
                  <a:cubicBezTo>
                    <a:pt x="1412" y="782"/>
                    <a:pt x="2192" y="401"/>
                    <a:pt x="2908" y="401"/>
                  </a:cubicBezTo>
                  <a:close/>
                  <a:moveTo>
                    <a:pt x="2648" y="2695"/>
                  </a:moveTo>
                  <a:cubicBezTo>
                    <a:pt x="2648" y="3083"/>
                    <a:pt x="2740" y="3448"/>
                    <a:pt x="3036" y="3540"/>
                  </a:cubicBezTo>
                  <a:cubicBezTo>
                    <a:pt x="2854" y="3654"/>
                    <a:pt x="2557" y="3654"/>
                    <a:pt x="2374" y="3745"/>
                  </a:cubicBezTo>
                  <a:cubicBezTo>
                    <a:pt x="2374" y="3357"/>
                    <a:pt x="2466" y="3083"/>
                    <a:pt x="2557" y="2695"/>
                  </a:cubicBezTo>
                  <a:close/>
                  <a:moveTo>
                    <a:pt x="6435" y="651"/>
                  </a:moveTo>
                  <a:cubicBezTo>
                    <a:pt x="8000" y="651"/>
                    <a:pt x="9560" y="1394"/>
                    <a:pt x="10158" y="2969"/>
                  </a:cubicBezTo>
                  <a:cubicBezTo>
                    <a:pt x="11208" y="5731"/>
                    <a:pt x="9131" y="9063"/>
                    <a:pt x="6072" y="9155"/>
                  </a:cubicBezTo>
                  <a:cubicBezTo>
                    <a:pt x="3790" y="9155"/>
                    <a:pt x="1804" y="6781"/>
                    <a:pt x="1895" y="4590"/>
                  </a:cubicBezTo>
                  <a:lnTo>
                    <a:pt x="1895" y="4590"/>
                  </a:lnTo>
                  <a:cubicBezTo>
                    <a:pt x="1986" y="4681"/>
                    <a:pt x="1986" y="4886"/>
                    <a:pt x="2169" y="5069"/>
                  </a:cubicBezTo>
                  <a:cubicBezTo>
                    <a:pt x="2169" y="5096"/>
                    <a:pt x="2179" y="5107"/>
                    <a:pt x="2193" y="5107"/>
                  </a:cubicBezTo>
                  <a:cubicBezTo>
                    <a:pt x="2226" y="5107"/>
                    <a:pt x="2283" y="5042"/>
                    <a:pt x="2283" y="4978"/>
                  </a:cubicBezTo>
                  <a:cubicBezTo>
                    <a:pt x="2374" y="4681"/>
                    <a:pt x="2374" y="4407"/>
                    <a:pt x="2374" y="4019"/>
                  </a:cubicBezTo>
                  <a:cubicBezTo>
                    <a:pt x="2648" y="4019"/>
                    <a:pt x="2945" y="4019"/>
                    <a:pt x="3219" y="3928"/>
                  </a:cubicBezTo>
                  <a:cubicBezTo>
                    <a:pt x="3424" y="3836"/>
                    <a:pt x="3607" y="3745"/>
                    <a:pt x="3790" y="3654"/>
                  </a:cubicBezTo>
                  <a:lnTo>
                    <a:pt x="3881" y="3654"/>
                  </a:lnTo>
                  <a:lnTo>
                    <a:pt x="3881" y="3540"/>
                  </a:lnTo>
                  <a:cubicBezTo>
                    <a:pt x="4748" y="2969"/>
                    <a:pt x="5136" y="1828"/>
                    <a:pt x="4657" y="983"/>
                  </a:cubicBezTo>
                  <a:cubicBezTo>
                    <a:pt x="4840" y="892"/>
                    <a:pt x="5022" y="801"/>
                    <a:pt x="5228" y="801"/>
                  </a:cubicBezTo>
                  <a:cubicBezTo>
                    <a:pt x="5619" y="702"/>
                    <a:pt x="6027" y="651"/>
                    <a:pt x="6435" y="651"/>
                  </a:cubicBezTo>
                  <a:close/>
                  <a:moveTo>
                    <a:pt x="2962" y="1"/>
                  </a:moveTo>
                  <a:cubicBezTo>
                    <a:pt x="2151" y="1"/>
                    <a:pt x="1283" y="406"/>
                    <a:pt x="754" y="892"/>
                  </a:cubicBezTo>
                  <a:cubicBezTo>
                    <a:pt x="366" y="1257"/>
                    <a:pt x="1" y="1828"/>
                    <a:pt x="92" y="2398"/>
                  </a:cubicBezTo>
                  <a:cubicBezTo>
                    <a:pt x="183" y="2786"/>
                    <a:pt x="366" y="3083"/>
                    <a:pt x="571" y="3266"/>
                  </a:cubicBezTo>
                  <a:cubicBezTo>
                    <a:pt x="754" y="3448"/>
                    <a:pt x="936" y="3654"/>
                    <a:pt x="1142" y="3745"/>
                  </a:cubicBezTo>
                  <a:cubicBezTo>
                    <a:pt x="1233" y="3836"/>
                    <a:pt x="1416" y="3928"/>
                    <a:pt x="1598" y="3928"/>
                  </a:cubicBezTo>
                  <a:cubicBezTo>
                    <a:pt x="1507" y="4407"/>
                    <a:pt x="1507" y="4978"/>
                    <a:pt x="1598" y="5366"/>
                  </a:cubicBezTo>
                  <a:cubicBezTo>
                    <a:pt x="1804" y="6598"/>
                    <a:pt x="2374" y="7831"/>
                    <a:pt x="3310" y="8584"/>
                  </a:cubicBezTo>
                  <a:cubicBezTo>
                    <a:pt x="4125" y="9241"/>
                    <a:pt x="5093" y="9553"/>
                    <a:pt x="6059" y="9553"/>
                  </a:cubicBezTo>
                  <a:cubicBezTo>
                    <a:pt x="7474" y="9553"/>
                    <a:pt x="8884" y="8883"/>
                    <a:pt x="9793" y="7648"/>
                  </a:cubicBezTo>
                  <a:cubicBezTo>
                    <a:pt x="11208" y="5822"/>
                    <a:pt x="11413" y="3083"/>
                    <a:pt x="9701" y="1371"/>
                  </a:cubicBezTo>
                  <a:cubicBezTo>
                    <a:pt x="8821" y="491"/>
                    <a:pt x="7667" y="108"/>
                    <a:pt x="6495" y="108"/>
                  </a:cubicBezTo>
                  <a:cubicBezTo>
                    <a:pt x="5875" y="108"/>
                    <a:pt x="5250" y="215"/>
                    <a:pt x="4657" y="413"/>
                  </a:cubicBezTo>
                  <a:cubicBezTo>
                    <a:pt x="4566" y="413"/>
                    <a:pt x="4452" y="504"/>
                    <a:pt x="4360" y="504"/>
                  </a:cubicBezTo>
                  <a:lnTo>
                    <a:pt x="4269" y="504"/>
                  </a:lnTo>
                  <a:cubicBezTo>
                    <a:pt x="3910" y="145"/>
                    <a:pt x="3447" y="1"/>
                    <a:pt x="29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4"/>
            <p:cNvSpPr/>
            <p:nvPr/>
          </p:nvSpPr>
          <p:spPr>
            <a:xfrm>
              <a:off x="6967025" y="1246400"/>
              <a:ext cx="85600" cy="83825"/>
            </a:xfrm>
            <a:custGeom>
              <a:avLst/>
              <a:gdLst/>
              <a:ahLst/>
              <a:cxnLst/>
              <a:rect l="l" t="t" r="r" b="b"/>
              <a:pathLst>
                <a:path w="3424" h="3353" extrusionOk="0">
                  <a:moveTo>
                    <a:pt x="1235" y="300"/>
                  </a:moveTo>
                  <a:cubicBezTo>
                    <a:pt x="1968" y="300"/>
                    <a:pt x="2546" y="622"/>
                    <a:pt x="2465" y="1549"/>
                  </a:cubicBezTo>
                  <a:lnTo>
                    <a:pt x="1803" y="1549"/>
                  </a:lnTo>
                  <a:cubicBezTo>
                    <a:pt x="1621" y="1458"/>
                    <a:pt x="1324" y="1458"/>
                    <a:pt x="1050" y="1458"/>
                  </a:cubicBezTo>
                  <a:cubicBezTo>
                    <a:pt x="1050" y="1070"/>
                    <a:pt x="936" y="704"/>
                    <a:pt x="936" y="316"/>
                  </a:cubicBezTo>
                  <a:cubicBezTo>
                    <a:pt x="1038" y="306"/>
                    <a:pt x="1138" y="300"/>
                    <a:pt x="1235" y="300"/>
                  </a:cubicBezTo>
                  <a:close/>
                  <a:moveTo>
                    <a:pt x="1142" y="1"/>
                  </a:moveTo>
                  <a:cubicBezTo>
                    <a:pt x="1013" y="1"/>
                    <a:pt x="882" y="7"/>
                    <a:pt x="753" y="20"/>
                  </a:cubicBezTo>
                  <a:cubicBezTo>
                    <a:pt x="662" y="20"/>
                    <a:pt x="571" y="20"/>
                    <a:pt x="571" y="134"/>
                  </a:cubicBezTo>
                  <a:cubicBezTo>
                    <a:pt x="571" y="590"/>
                    <a:pt x="662" y="978"/>
                    <a:pt x="753" y="1458"/>
                  </a:cubicBezTo>
                  <a:cubicBezTo>
                    <a:pt x="571" y="1458"/>
                    <a:pt x="365" y="1458"/>
                    <a:pt x="183" y="1549"/>
                  </a:cubicBezTo>
                  <a:cubicBezTo>
                    <a:pt x="365" y="1640"/>
                    <a:pt x="571" y="1732"/>
                    <a:pt x="753" y="1732"/>
                  </a:cubicBezTo>
                  <a:lnTo>
                    <a:pt x="753" y="2416"/>
                  </a:lnTo>
                  <a:cubicBezTo>
                    <a:pt x="692" y="2660"/>
                    <a:pt x="540" y="2700"/>
                    <a:pt x="364" y="2700"/>
                  </a:cubicBezTo>
                  <a:cubicBezTo>
                    <a:pt x="276" y="2700"/>
                    <a:pt x="183" y="2690"/>
                    <a:pt x="91" y="2690"/>
                  </a:cubicBezTo>
                  <a:cubicBezTo>
                    <a:pt x="91" y="2690"/>
                    <a:pt x="0" y="2690"/>
                    <a:pt x="91" y="2782"/>
                  </a:cubicBezTo>
                  <a:cubicBezTo>
                    <a:pt x="231" y="2922"/>
                    <a:pt x="380" y="2987"/>
                    <a:pt x="519" y="2987"/>
                  </a:cubicBezTo>
                  <a:cubicBezTo>
                    <a:pt x="764" y="2987"/>
                    <a:pt x="977" y="2781"/>
                    <a:pt x="1050" y="2416"/>
                  </a:cubicBezTo>
                  <a:cubicBezTo>
                    <a:pt x="1141" y="2211"/>
                    <a:pt x="1141" y="2028"/>
                    <a:pt x="1141" y="1846"/>
                  </a:cubicBezTo>
                  <a:cubicBezTo>
                    <a:pt x="1415" y="1846"/>
                    <a:pt x="1712" y="1937"/>
                    <a:pt x="1986" y="1937"/>
                  </a:cubicBezTo>
                  <a:lnTo>
                    <a:pt x="2374" y="1937"/>
                  </a:lnTo>
                  <a:cubicBezTo>
                    <a:pt x="2283" y="2416"/>
                    <a:pt x="2191" y="2873"/>
                    <a:pt x="2191" y="3352"/>
                  </a:cubicBezTo>
                  <a:lnTo>
                    <a:pt x="2283" y="3352"/>
                  </a:lnTo>
                  <a:cubicBezTo>
                    <a:pt x="2556" y="3352"/>
                    <a:pt x="2762" y="2599"/>
                    <a:pt x="2762" y="2028"/>
                  </a:cubicBezTo>
                  <a:cubicBezTo>
                    <a:pt x="3036" y="2028"/>
                    <a:pt x="3218" y="1937"/>
                    <a:pt x="3424" y="1846"/>
                  </a:cubicBezTo>
                  <a:cubicBezTo>
                    <a:pt x="3424" y="1732"/>
                    <a:pt x="3424" y="1640"/>
                    <a:pt x="3333" y="1549"/>
                  </a:cubicBezTo>
                  <a:lnTo>
                    <a:pt x="2853" y="1549"/>
                  </a:lnTo>
                  <a:lnTo>
                    <a:pt x="2853" y="1275"/>
                  </a:lnTo>
                  <a:cubicBezTo>
                    <a:pt x="2774" y="287"/>
                    <a:pt x="1977" y="1"/>
                    <a:pt x="11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ncert One"/>
              <a:buNone/>
              <a:defRPr sz="3500">
                <a:solidFill>
                  <a:schemeClr val="dk1"/>
                </a:solidFill>
                <a:latin typeface="Concert One"/>
                <a:ea typeface="Concert One"/>
                <a:cs typeface="Concert One"/>
                <a:sym typeface="Concert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8" r:id="rId4"/>
    <p:sldLayoutId id="2147483679" r:id="rId5"/>
    <p:sldLayoutId id="2147483680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gif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19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8"/>
          <p:cNvSpPr txBox="1">
            <a:spLocks noGrp="1"/>
          </p:cNvSpPr>
          <p:nvPr>
            <p:ph type="ctrTitle"/>
          </p:nvPr>
        </p:nvSpPr>
        <p:spPr>
          <a:xfrm>
            <a:off x="-1034579" y="-612587"/>
            <a:ext cx="9980427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sz="2800" dirty="0"/>
              <a:t>	UNIVERSIDAD TÉCNICA ESTATAL DE QUEVEDO</a:t>
            </a:r>
          </a:p>
        </p:txBody>
      </p:sp>
      <p:grpSp>
        <p:nvGrpSpPr>
          <p:cNvPr id="420" name="Google Shape;420;p38"/>
          <p:cNvGrpSpPr/>
          <p:nvPr/>
        </p:nvGrpSpPr>
        <p:grpSpPr>
          <a:xfrm>
            <a:off x="5281857" y="3018418"/>
            <a:ext cx="5380707" cy="2373112"/>
            <a:chOff x="3269041" y="2360586"/>
            <a:chExt cx="5380707" cy="2373112"/>
          </a:xfrm>
        </p:grpSpPr>
        <p:grpSp>
          <p:nvGrpSpPr>
            <p:cNvPr id="421" name="Google Shape;421;p38"/>
            <p:cNvGrpSpPr/>
            <p:nvPr/>
          </p:nvGrpSpPr>
          <p:grpSpPr>
            <a:xfrm>
              <a:off x="3269041" y="3652551"/>
              <a:ext cx="3671401" cy="1081146"/>
              <a:chOff x="468650" y="715050"/>
              <a:chExt cx="2453325" cy="722450"/>
            </a:xfrm>
          </p:grpSpPr>
          <p:sp>
            <p:nvSpPr>
              <p:cNvPr id="422" name="Google Shape;422;p38"/>
              <p:cNvSpPr/>
              <p:nvPr/>
            </p:nvSpPr>
            <p:spPr>
              <a:xfrm>
                <a:off x="468650" y="715050"/>
                <a:ext cx="2453325" cy="722450"/>
              </a:xfrm>
              <a:custGeom>
                <a:avLst/>
                <a:gdLst/>
                <a:ahLst/>
                <a:cxnLst/>
                <a:rect l="l" t="t" r="r" b="b"/>
                <a:pathLst>
                  <a:path w="98133" h="28898" extrusionOk="0">
                    <a:moveTo>
                      <a:pt x="15499" y="12828"/>
                    </a:moveTo>
                    <a:lnTo>
                      <a:pt x="15499" y="12828"/>
                    </a:lnTo>
                    <a:cubicBezTo>
                      <a:pt x="15408" y="13490"/>
                      <a:pt x="15499" y="14335"/>
                      <a:pt x="15499" y="14997"/>
                    </a:cubicBezTo>
                    <a:lnTo>
                      <a:pt x="14266" y="14997"/>
                    </a:lnTo>
                    <a:lnTo>
                      <a:pt x="14266" y="14814"/>
                    </a:lnTo>
                    <a:cubicBezTo>
                      <a:pt x="14746" y="14152"/>
                      <a:pt x="15134" y="13490"/>
                      <a:pt x="15499" y="12828"/>
                    </a:cubicBezTo>
                    <a:close/>
                    <a:moveTo>
                      <a:pt x="16549" y="11002"/>
                    </a:moveTo>
                    <a:lnTo>
                      <a:pt x="16549" y="12714"/>
                    </a:lnTo>
                    <a:cubicBezTo>
                      <a:pt x="16549" y="13490"/>
                      <a:pt x="16640" y="14244"/>
                      <a:pt x="16640" y="14997"/>
                    </a:cubicBezTo>
                    <a:cubicBezTo>
                      <a:pt x="16640" y="14997"/>
                      <a:pt x="16754" y="14997"/>
                      <a:pt x="16754" y="15111"/>
                    </a:cubicBezTo>
                    <a:cubicBezTo>
                      <a:pt x="16366" y="15111"/>
                      <a:pt x="16069" y="15111"/>
                      <a:pt x="15704" y="14997"/>
                    </a:cubicBezTo>
                    <a:cubicBezTo>
                      <a:pt x="15704" y="14244"/>
                      <a:pt x="15796" y="13399"/>
                      <a:pt x="15704" y="12623"/>
                    </a:cubicBezTo>
                    <a:cubicBezTo>
                      <a:pt x="15978" y="12052"/>
                      <a:pt x="16275" y="11573"/>
                      <a:pt x="16549" y="11002"/>
                    </a:cubicBezTo>
                    <a:close/>
                    <a:moveTo>
                      <a:pt x="21319" y="5205"/>
                    </a:moveTo>
                    <a:lnTo>
                      <a:pt x="21319" y="5205"/>
                    </a:lnTo>
                    <a:cubicBezTo>
                      <a:pt x="21023" y="6643"/>
                      <a:pt x="21205" y="8263"/>
                      <a:pt x="21205" y="9678"/>
                    </a:cubicBezTo>
                    <a:cubicBezTo>
                      <a:pt x="21205" y="11482"/>
                      <a:pt x="21319" y="13285"/>
                      <a:pt x="21411" y="15111"/>
                    </a:cubicBezTo>
                    <a:lnTo>
                      <a:pt x="16754" y="15111"/>
                    </a:lnTo>
                    <a:lnTo>
                      <a:pt x="16846" y="14997"/>
                    </a:lnTo>
                    <a:cubicBezTo>
                      <a:pt x="16937" y="14244"/>
                      <a:pt x="16937" y="13490"/>
                      <a:pt x="16937" y="12714"/>
                    </a:cubicBezTo>
                    <a:lnTo>
                      <a:pt x="16937" y="10546"/>
                    </a:lnTo>
                    <a:cubicBezTo>
                      <a:pt x="17119" y="10158"/>
                      <a:pt x="17325" y="9770"/>
                      <a:pt x="17599" y="9496"/>
                    </a:cubicBezTo>
                    <a:cubicBezTo>
                      <a:pt x="18169" y="8629"/>
                      <a:pt x="18740" y="7784"/>
                      <a:pt x="19402" y="7008"/>
                    </a:cubicBezTo>
                    <a:lnTo>
                      <a:pt x="19402" y="7008"/>
                    </a:lnTo>
                    <a:cubicBezTo>
                      <a:pt x="19311" y="8263"/>
                      <a:pt x="19311" y="9496"/>
                      <a:pt x="19311" y="10728"/>
                    </a:cubicBezTo>
                    <a:cubicBezTo>
                      <a:pt x="19311" y="12052"/>
                      <a:pt x="19311" y="13490"/>
                      <a:pt x="19402" y="14905"/>
                    </a:cubicBezTo>
                    <a:lnTo>
                      <a:pt x="19607" y="14905"/>
                    </a:lnTo>
                    <a:cubicBezTo>
                      <a:pt x="19699" y="13582"/>
                      <a:pt x="19699" y="12349"/>
                      <a:pt x="19699" y="11002"/>
                    </a:cubicBezTo>
                    <a:cubicBezTo>
                      <a:pt x="19699" y="9678"/>
                      <a:pt x="19790" y="8263"/>
                      <a:pt x="19607" y="6917"/>
                    </a:cubicBezTo>
                    <a:cubicBezTo>
                      <a:pt x="20064" y="6255"/>
                      <a:pt x="20635" y="5775"/>
                      <a:pt x="21319" y="5205"/>
                    </a:cubicBezTo>
                    <a:close/>
                    <a:moveTo>
                      <a:pt x="23488" y="3790"/>
                    </a:moveTo>
                    <a:cubicBezTo>
                      <a:pt x="23396" y="4543"/>
                      <a:pt x="23396" y="5296"/>
                      <a:pt x="23396" y="6163"/>
                    </a:cubicBezTo>
                    <a:lnTo>
                      <a:pt x="23396" y="9496"/>
                    </a:lnTo>
                    <a:cubicBezTo>
                      <a:pt x="23396" y="11299"/>
                      <a:pt x="23305" y="13194"/>
                      <a:pt x="23488" y="15111"/>
                    </a:cubicBezTo>
                    <a:lnTo>
                      <a:pt x="21502" y="15111"/>
                    </a:lnTo>
                    <a:cubicBezTo>
                      <a:pt x="21593" y="13399"/>
                      <a:pt x="21593" y="11687"/>
                      <a:pt x="21593" y="9975"/>
                    </a:cubicBezTo>
                    <a:lnTo>
                      <a:pt x="21593" y="7213"/>
                    </a:lnTo>
                    <a:cubicBezTo>
                      <a:pt x="21593" y="6437"/>
                      <a:pt x="21593" y="5775"/>
                      <a:pt x="21502" y="5113"/>
                    </a:cubicBezTo>
                    <a:cubicBezTo>
                      <a:pt x="21981" y="4634"/>
                      <a:pt x="22552" y="4269"/>
                      <a:pt x="23122" y="3972"/>
                    </a:cubicBezTo>
                    <a:cubicBezTo>
                      <a:pt x="23214" y="3881"/>
                      <a:pt x="23396" y="3790"/>
                      <a:pt x="23488" y="3790"/>
                    </a:cubicBezTo>
                    <a:close/>
                    <a:moveTo>
                      <a:pt x="25976" y="2740"/>
                    </a:moveTo>
                    <a:lnTo>
                      <a:pt x="25976" y="2740"/>
                    </a:lnTo>
                    <a:cubicBezTo>
                      <a:pt x="25770" y="4725"/>
                      <a:pt x="25976" y="6825"/>
                      <a:pt x="25884" y="8834"/>
                    </a:cubicBezTo>
                    <a:cubicBezTo>
                      <a:pt x="25884" y="10911"/>
                      <a:pt x="25884" y="13011"/>
                      <a:pt x="25976" y="15111"/>
                    </a:cubicBezTo>
                    <a:lnTo>
                      <a:pt x="23693" y="15111"/>
                    </a:lnTo>
                    <a:cubicBezTo>
                      <a:pt x="23876" y="13194"/>
                      <a:pt x="23784" y="11299"/>
                      <a:pt x="23784" y="9496"/>
                    </a:cubicBezTo>
                    <a:lnTo>
                      <a:pt x="23784" y="6437"/>
                    </a:lnTo>
                    <a:cubicBezTo>
                      <a:pt x="23784" y="5593"/>
                      <a:pt x="23876" y="4543"/>
                      <a:pt x="23693" y="3698"/>
                    </a:cubicBezTo>
                    <a:cubicBezTo>
                      <a:pt x="24446" y="3310"/>
                      <a:pt x="25200" y="2922"/>
                      <a:pt x="25976" y="2740"/>
                    </a:cubicBezTo>
                    <a:close/>
                    <a:moveTo>
                      <a:pt x="28349" y="2169"/>
                    </a:moveTo>
                    <a:cubicBezTo>
                      <a:pt x="28258" y="6437"/>
                      <a:pt x="28053" y="10728"/>
                      <a:pt x="28258" y="15111"/>
                    </a:cubicBezTo>
                    <a:lnTo>
                      <a:pt x="26158" y="15111"/>
                    </a:lnTo>
                    <a:cubicBezTo>
                      <a:pt x="26250" y="13102"/>
                      <a:pt x="26250" y="11116"/>
                      <a:pt x="26250" y="9108"/>
                    </a:cubicBezTo>
                    <a:cubicBezTo>
                      <a:pt x="26250" y="7008"/>
                      <a:pt x="26455" y="4725"/>
                      <a:pt x="26158" y="2648"/>
                    </a:cubicBezTo>
                    <a:cubicBezTo>
                      <a:pt x="26820" y="2443"/>
                      <a:pt x="27596" y="2260"/>
                      <a:pt x="28349" y="2169"/>
                    </a:cubicBezTo>
                    <a:close/>
                    <a:moveTo>
                      <a:pt x="30906" y="2078"/>
                    </a:moveTo>
                    <a:cubicBezTo>
                      <a:pt x="31682" y="2078"/>
                      <a:pt x="32344" y="2078"/>
                      <a:pt x="33006" y="2169"/>
                    </a:cubicBezTo>
                    <a:cubicBezTo>
                      <a:pt x="32732" y="4269"/>
                      <a:pt x="32915" y="6437"/>
                      <a:pt x="32915" y="8537"/>
                    </a:cubicBezTo>
                    <a:cubicBezTo>
                      <a:pt x="32915" y="10728"/>
                      <a:pt x="32915" y="12920"/>
                      <a:pt x="33006" y="15111"/>
                    </a:cubicBezTo>
                    <a:lnTo>
                      <a:pt x="28441" y="15111"/>
                    </a:lnTo>
                    <a:cubicBezTo>
                      <a:pt x="28623" y="10728"/>
                      <a:pt x="28532" y="6437"/>
                      <a:pt x="28349" y="2169"/>
                    </a:cubicBezTo>
                    <a:cubicBezTo>
                      <a:pt x="29194" y="2078"/>
                      <a:pt x="29970" y="2078"/>
                      <a:pt x="30723" y="2078"/>
                    </a:cubicBezTo>
                    <a:cubicBezTo>
                      <a:pt x="30541" y="4155"/>
                      <a:pt x="30632" y="6346"/>
                      <a:pt x="30632" y="8537"/>
                    </a:cubicBezTo>
                    <a:cubicBezTo>
                      <a:pt x="30632" y="10637"/>
                      <a:pt x="30632" y="12714"/>
                      <a:pt x="30815" y="14905"/>
                    </a:cubicBezTo>
                    <a:lnTo>
                      <a:pt x="30906" y="14905"/>
                    </a:lnTo>
                    <a:cubicBezTo>
                      <a:pt x="31020" y="12714"/>
                      <a:pt x="31020" y="10637"/>
                      <a:pt x="31020" y="8537"/>
                    </a:cubicBezTo>
                    <a:cubicBezTo>
                      <a:pt x="31020" y="6346"/>
                      <a:pt x="31111" y="4155"/>
                      <a:pt x="30906" y="2078"/>
                    </a:cubicBezTo>
                    <a:close/>
                    <a:moveTo>
                      <a:pt x="33188" y="2260"/>
                    </a:moveTo>
                    <a:lnTo>
                      <a:pt x="33188" y="2260"/>
                    </a:lnTo>
                    <a:cubicBezTo>
                      <a:pt x="33873" y="2352"/>
                      <a:pt x="34444" y="2443"/>
                      <a:pt x="35106" y="2557"/>
                    </a:cubicBezTo>
                    <a:cubicBezTo>
                      <a:pt x="34900" y="6734"/>
                      <a:pt x="34718" y="10820"/>
                      <a:pt x="35014" y="14997"/>
                    </a:cubicBezTo>
                    <a:lnTo>
                      <a:pt x="35197" y="14997"/>
                    </a:lnTo>
                    <a:cubicBezTo>
                      <a:pt x="35471" y="10911"/>
                      <a:pt x="35288" y="6734"/>
                      <a:pt x="35197" y="2648"/>
                    </a:cubicBezTo>
                    <a:lnTo>
                      <a:pt x="35197" y="2648"/>
                    </a:lnTo>
                    <a:cubicBezTo>
                      <a:pt x="35676" y="2740"/>
                      <a:pt x="36247" y="2922"/>
                      <a:pt x="36818" y="3128"/>
                    </a:cubicBezTo>
                    <a:cubicBezTo>
                      <a:pt x="36521" y="5022"/>
                      <a:pt x="36726" y="7122"/>
                      <a:pt x="36612" y="9017"/>
                    </a:cubicBezTo>
                    <a:cubicBezTo>
                      <a:pt x="36612" y="11002"/>
                      <a:pt x="36612" y="13011"/>
                      <a:pt x="36726" y="15111"/>
                    </a:cubicBezTo>
                    <a:lnTo>
                      <a:pt x="33188" y="15111"/>
                    </a:lnTo>
                    <a:cubicBezTo>
                      <a:pt x="33394" y="12920"/>
                      <a:pt x="33303" y="10728"/>
                      <a:pt x="33303" y="8537"/>
                    </a:cubicBezTo>
                    <a:cubicBezTo>
                      <a:pt x="33303" y="6437"/>
                      <a:pt x="33485" y="4269"/>
                      <a:pt x="33188" y="2260"/>
                    </a:cubicBezTo>
                    <a:close/>
                    <a:moveTo>
                      <a:pt x="36909" y="3128"/>
                    </a:moveTo>
                    <a:lnTo>
                      <a:pt x="36909" y="3128"/>
                    </a:lnTo>
                    <a:cubicBezTo>
                      <a:pt x="37000" y="3219"/>
                      <a:pt x="37092" y="3219"/>
                      <a:pt x="37297" y="3310"/>
                    </a:cubicBezTo>
                    <a:cubicBezTo>
                      <a:pt x="37868" y="3493"/>
                      <a:pt x="38438" y="3790"/>
                      <a:pt x="39009" y="4063"/>
                    </a:cubicBezTo>
                    <a:cubicBezTo>
                      <a:pt x="38803" y="5775"/>
                      <a:pt x="39009" y="7693"/>
                      <a:pt x="39009" y="9405"/>
                    </a:cubicBezTo>
                    <a:cubicBezTo>
                      <a:pt x="38895" y="11299"/>
                      <a:pt x="38803" y="13194"/>
                      <a:pt x="39100" y="15111"/>
                    </a:cubicBezTo>
                    <a:lnTo>
                      <a:pt x="36909" y="15111"/>
                    </a:lnTo>
                    <a:cubicBezTo>
                      <a:pt x="37000" y="13194"/>
                      <a:pt x="37000" y="11299"/>
                      <a:pt x="37000" y="9405"/>
                    </a:cubicBezTo>
                    <a:cubicBezTo>
                      <a:pt x="37000" y="7305"/>
                      <a:pt x="37183" y="5113"/>
                      <a:pt x="36909" y="3128"/>
                    </a:cubicBezTo>
                    <a:close/>
                    <a:moveTo>
                      <a:pt x="39191" y="4269"/>
                    </a:moveTo>
                    <a:cubicBezTo>
                      <a:pt x="39853" y="4543"/>
                      <a:pt x="40424" y="4931"/>
                      <a:pt x="41086" y="5410"/>
                    </a:cubicBezTo>
                    <a:cubicBezTo>
                      <a:pt x="40903" y="6825"/>
                      <a:pt x="41086" y="8355"/>
                      <a:pt x="41086" y="9770"/>
                    </a:cubicBezTo>
                    <a:cubicBezTo>
                      <a:pt x="41086" y="11573"/>
                      <a:pt x="40995" y="13285"/>
                      <a:pt x="41086" y="15111"/>
                    </a:cubicBezTo>
                    <a:lnTo>
                      <a:pt x="39191" y="15111"/>
                    </a:lnTo>
                    <a:cubicBezTo>
                      <a:pt x="39374" y="13194"/>
                      <a:pt x="39283" y="11299"/>
                      <a:pt x="39283" y="9405"/>
                    </a:cubicBezTo>
                    <a:cubicBezTo>
                      <a:pt x="39283" y="7693"/>
                      <a:pt x="39465" y="5867"/>
                      <a:pt x="39191" y="4269"/>
                    </a:cubicBezTo>
                    <a:close/>
                    <a:moveTo>
                      <a:pt x="41383" y="5593"/>
                    </a:moveTo>
                    <a:lnTo>
                      <a:pt x="41383" y="5593"/>
                    </a:lnTo>
                    <a:cubicBezTo>
                      <a:pt x="41953" y="6072"/>
                      <a:pt x="42615" y="6551"/>
                      <a:pt x="43186" y="7122"/>
                    </a:cubicBezTo>
                    <a:cubicBezTo>
                      <a:pt x="42889" y="8355"/>
                      <a:pt x="43095" y="9587"/>
                      <a:pt x="43003" y="10820"/>
                    </a:cubicBezTo>
                    <a:cubicBezTo>
                      <a:pt x="43003" y="12144"/>
                      <a:pt x="43003" y="13490"/>
                      <a:pt x="43186" y="14814"/>
                    </a:cubicBezTo>
                    <a:lnTo>
                      <a:pt x="43277" y="14814"/>
                    </a:lnTo>
                    <a:cubicBezTo>
                      <a:pt x="43369" y="13490"/>
                      <a:pt x="43369" y="12144"/>
                      <a:pt x="43369" y="10820"/>
                    </a:cubicBezTo>
                    <a:cubicBezTo>
                      <a:pt x="43369" y="9617"/>
                      <a:pt x="43455" y="8415"/>
                      <a:pt x="43290" y="7213"/>
                    </a:cubicBezTo>
                    <a:lnTo>
                      <a:pt x="43290" y="7213"/>
                    </a:lnTo>
                    <a:cubicBezTo>
                      <a:pt x="43908" y="7753"/>
                      <a:pt x="44449" y="8293"/>
                      <a:pt x="44989" y="8834"/>
                    </a:cubicBezTo>
                    <a:cubicBezTo>
                      <a:pt x="45286" y="10820"/>
                      <a:pt x="44807" y="13011"/>
                      <a:pt x="45080" y="15111"/>
                    </a:cubicBezTo>
                    <a:lnTo>
                      <a:pt x="41291" y="15111"/>
                    </a:lnTo>
                    <a:cubicBezTo>
                      <a:pt x="41383" y="13399"/>
                      <a:pt x="41383" y="11778"/>
                      <a:pt x="41383" y="10158"/>
                    </a:cubicBezTo>
                    <a:cubicBezTo>
                      <a:pt x="41383" y="8629"/>
                      <a:pt x="41474" y="7122"/>
                      <a:pt x="41383" y="5593"/>
                    </a:cubicBezTo>
                    <a:close/>
                    <a:moveTo>
                      <a:pt x="45377" y="9108"/>
                    </a:moveTo>
                    <a:lnTo>
                      <a:pt x="45377" y="9108"/>
                    </a:lnTo>
                    <a:cubicBezTo>
                      <a:pt x="45948" y="9678"/>
                      <a:pt x="46518" y="10340"/>
                      <a:pt x="47089" y="10911"/>
                    </a:cubicBezTo>
                    <a:cubicBezTo>
                      <a:pt x="46998" y="12258"/>
                      <a:pt x="46998" y="13673"/>
                      <a:pt x="46998" y="15111"/>
                    </a:cubicBezTo>
                    <a:lnTo>
                      <a:pt x="45286" y="15111"/>
                    </a:lnTo>
                    <a:cubicBezTo>
                      <a:pt x="45560" y="13102"/>
                      <a:pt x="45172" y="11116"/>
                      <a:pt x="45377" y="9108"/>
                    </a:cubicBezTo>
                    <a:close/>
                    <a:moveTo>
                      <a:pt x="47272" y="11116"/>
                    </a:moveTo>
                    <a:lnTo>
                      <a:pt x="47272" y="11116"/>
                    </a:lnTo>
                    <a:cubicBezTo>
                      <a:pt x="47363" y="11208"/>
                      <a:pt x="47454" y="11299"/>
                      <a:pt x="47568" y="11390"/>
                    </a:cubicBezTo>
                    <a:cubicBezTo>
                      <a:pt x="48139" y="11961"/>
                      <a:pt x="48801" y="12623"/>
                      <a:pt x="49372" y="13285"/>
                    </a:cubicBezTo>
                    <a:cubicBezTo>
                      <a:pt x="49280" y="13855"/>
                      <a:pt x="49280" y="14540"/>
                      <a:pt x="49463" y="15111"/>
                    </a:cubicBezTo>
                    <a:lnTo>
                      <a:pt x="47363" y="15111"/>
                    </a:lnTo>
                    <a:cubicBezTo>
                      <a:pt x="47363" y="13764"/>
                      <a:pt x="47363" y="12440"/>
                      <a:pt x="47272" y="11116"/>
                    </a:cubicBezTo>
                    <a:close/>
                    <a:moveTo>
                      <a:pt x="49645" y="13582"/>
                    </a:moveTo>
                    <a:cubicBezTo>
                      <a:pt x="50033" y="14061"/>
                      <a:pt x="50513" y="14540"/>
                      <a:pt x="50992" y="15111"/>
                    </a:cubicBezTo>
                    <a:lnTo>
                      <a:pt x="49554" y="15111"/>
                    </a:lnTo>
                    <a:cubicBezTo>
                      <a:pt x="49645" y="14540"/>
                      <a:pt x="49645" y="14061"/>
                      <a:pt x="49645" y="13582"/>
                    </a:cubicBezTo>
                    <a:close/>
                    <a:moveTo>
                      <a:pt x="88654" y="15567"/>
                    </a:moveTo>
                    <a:cubicBezTo>
                      <a:pt x="88448" y="16047"/>
                      <a:pt x="88175" y="16526"/>
                      <a:pt x="87878" y="16914"/>
                    </a:cubicBezTo>
                    <a:lnTo>
                      <a:pt x="87878" y="16823"/>
                    </a:lnTo>
                    <a:cubicBezTo>
                      <a:pt x="87878" y="16435"/>
                      <a:pt x="87969" y="15955"/>
                      <a:pt x="87787" y="15567"/>
                    </a:cubicBezTo>
                    <a:close/>
                    <a:moveTo>
                      <a:pt x="53731" y="15567"/>
                    </a:moveTo>
                    <a:cubicBezTo>
                      <a:pt x="53640" y="15955"/>
                      <a:pt x="53640" y="16435"/>
                      <a:pt x="53640" y="16823"/>
                    </a:cubicBezTo>
                    <a:lnTo>
                      <a:pt x="53640" y="17188"/>
                    </a:lnTo>
                    <a:cubicBezTo>
                      <a:pt x="53161" y="16709"/>
                      <a:pt x="52704" y="16138"/>
                      <a:pt x="52225" y="15682"/>
                    </a:cubicBezTo>
                    <a:cubicBezTo>
                      <a:pt x="52133" y="15682"/>
                      <a:pt x="52133" y="15567"/>
                      <a:pt x="52133" y="15567"/>
                    </a:cubicBezTo>
                    <a:close/>
                    <a:moveTo>
                      <a:pt x="55443" y="15567"/>
                    </a:moveTo>
                    <a:cubicBezTo>
                      <a:pt x="55260" y="16617"/>
                      <a:pt x="55352" y="17850"/>
                      <a:pt x="55443" y="18900"/>
                    </a:cubicBezTo>
                    <a:cubicBezTo>
                      <a:pt x="54987" y="18535"/>
                      <a:pt x="54507" y="18055"/>
                      <a:pt x="54028" y="17576"/>
                    </a:cubicBezTo>
                    <a:lnTo>
                      <a:pt x="54028" y="17005"/>
                    </a:lnTo>
                    <a:cubicBezTo>
                      <a:pt x="54028" y="16526"/>
                      <a:pt x="54028" y="16047"/>
                      <a:pt x="53937" y="15567"/>
                    </a:cubicBezTo>
                    <a:close/>
                    <a:moveTo>
                      <a:pt x="87695" y="15567"/>
                    </a:moveTo>
                    <a:cubicBezTo>
                      <a:pt x="87513" y="15955"/>
                      <a:pt x="87513" y="16435"/>
                      <a:pt x="87513" y="16823"/>
                    </a:cubicBezTo>
                    <a:lnTo>
                      <a:pt x="87513" y="17485"/>
                    </a:lnTo>
                    <a:cubicBezTo>
                      <a:pt x="87033" y="18238"/>
                      <a:pt x="86554" y="18900"/>
                      <a:pt x="85983" y="19562"/>
                    </a:cubicBezTo>
                    <a:lnTo>
                      <a:pt x="85983" y="18147"/>
                    </a:lnTo>
                    <a:cubicBezTo>
                      <a:pt x="85983" y="17393"/>
                      <a:pt x="86166" y="16343"/>
                      <a:pt x="85892" y="15567"/>
                    </a:cubicBezTo>
                    <a:close/>
                    <a:moveTo>
                      <a:pt x="57452" y="15567"/>
                    </a:moveTo>
                    <a:cubicBezTo>
                      <a:pt x="57269" y="16435"/>
                      <a:pt x="57360" y="17393"/>
                      <a:pt x="57360" y="18238"/>
                    </a:cubicBezTo>
                    <a:cubicBezTo>
                      <a:pt x="57360" y="19105"/>
                      <a:pt x="57360" y="19950"/>
                      <a:pt x="57452" y="20703"/>
                    </a:cubicBezTo>
                    <a:cubicBezTo>
                      <a:pt x="56881" y="20247"/>
                      <a:pt x="56219" y="19676"/>
                      <a:pt x="55649" y="19105"/>
                    </a:cubicBezTo>
                    <a:cubicBezTo>
                      <a:pt x="55740" y="18055"/>
                      <a:pt x="55831" y="16709"/>
                      <a:pt x="55649" y="15567"/>
                    </a:cubicBezTo>
                    <a:close/>
                    <a:moveTo>
                      <a:pt x="85687" y="15567"/>
                    </a:moveTo>
                    <a:cubicBezTo>
                      <a:pt x="85413" y="16252"/>
                      <a:pt x="85595" y="17188"/>
                      <a:pt x="85595" y="17850"/>
                    </a:cubicBezTo>
                    <a:cubicBezTo>
                      <a:pt x="85595" y="18535"/>
                      <a:pt x="85595" y="19197"/>
                      <a:pt x="85687" y="19859"/>
                    </a:cubicBezTo>
                    <a:cubicBezTo>
                      <a:pt x="85595" y="19950"/>
                      <a:pt x="85595" y="20041"/>
                      <a:pt x="85504" y="20132"/>
                    </a:cubicBezTo>
                    <a:cubicBezTo>
                      <a:pt x="85025" y="20612"/>
                      <a:pt x="84545" y="21091"/>
                      <a:pt x="84089" y="21570"/>
                    </a:cubicBezTo>
                    <a:cubicBezTo>
                      <a:pt x="84180" y="20909"/>
                      <a:pt x="84180" y="20247"/>
                      <a:pt x="84180" y="19562"/>
                    </a:cubicBezTo>
                    <a:lnTo>
                      <a:pt x="84180" y="17667"/>
                    </a:lnTo>
                    <a:cubicBezTo>
                      <a:pt x="84180" y="17005"/>
                      <a:pt x="84271" y="16252"/>
                      <a:pt x="84180" y="15567"/>
                    </a:cubicBezTo>
                    <a:close/>
                    <a:moveTo>
                      <a:pt x="83792" y="15567"/>
                    </a:moveTo>
                    <a:cubicBezTo>
                      <a:pt x="83701" y="16138"/>
                      <a:pt x="83792" y="16709"/>
                      <a:pt x="83792" y="17279"/>
                    </a:cubicBezTo>
                    <a:lnTo>
                      <a:pt x="83792" y="19379"/>
                    </a:lnTo>
                    <a:cubicBezTo>
                      <a:pt x="83792" y="20132"/>
                      <a:pt x="83883" y="20909"/>
                      <a:pt x="83883" y="21662"/>
                    </a:cubicBezTo>
                    <a:cubicBezTo>
                      <a:pt x="83313" y="22232"/>
                      <a:pt x="82651" y="22712"/>
                      <a:pt x="81898" y="23191"/>
                    </a:cubicBezTo>
                    <a:cubicBezTo>
                      <a:pt x="82080" y="22050"/>
                      <a:pt x="81989" y="20703"/>
                      <a:pt x="81989" y="19471"/>
                    </a:cubicBezTo>
                    <a:cubicBezTo>
                      <a:pt x="81989" y="18238"/>
                      <a:pt x="82172" y="16823"/>
                      <a:pt x="81898" y="15567"/>
                    </a:cubicBezTo>
                    <a:close/>
                    <a:moveTo>
                      <a:pt x="61446" y="15567"/>
                    </a:moveTo>
                    <a:cubicBezTo>
                      <a:pt x="61355" y="16914"/>
                      <a:pt x="61355" y="18329"/>
                      <a:pt x="61264" y="19676"/>
                    </a:cubicBezTo>
                    <a:cubicBezTo>
                      <a:pt x="61264" y="21000"/>
                      <a:pt x="61149" y="22232"/>
                      <a:pt x="61446" y="23465"/>
                    </a:cubicBezTo>
                    <a:cubicBezTo>
                      <a:pt x="61355" y="23465"/>
                      <a:pt x="61264" y="23374"/>
                      <a:pt x="61149" y="23374"/>
                    </a:cubicBezTo>
                    <a:cubicBezTo>
                      <a:pt x="59917" y="22620"/>
                      <a:pt x="58776" y="21753"/>
                      <a:pt x="57634" y="20909"/>
                    </a:cubicBezTo>
                    <a:cubicBezTo>
                      <a:pt x="57726" y="20041"/>
                      <a:pt x="57726" y="19197"/>
                      <a:pt x="57726" y="18238"/>
                    </a:cubicBezTo>
                    <a:cubicBezTo>
                      <a:pt x="57726" y="17393"/>
                      <a:pt x="57931" y="16435"/>
                      <a:pt x="57634" y="15567"/>
                    </a:cubicBezTo>
                    <a:lnTo>
                      <a:pt x="59255" y="15567"/>
                    </a:lnTo>
                    <a:cubicBezTo>
                      <a:pt x="59072" y="16617"/>
                      <a:pt x="59164" y="17667"/>
                      <a:pt x="59164" y="18717"/>
                    </a:cubicBezTo>
                    <a:cubicBezTo>
                      <a:pt x="59072" y="19767"/>
                      <a:pt x="59072" y="20817"/>
                      <a:pt x="59164" y="21958"/>
                    </a:cubicBezTo>
                    <a:lnTo>
                      <a:pt x="59346" y="21958"/>
                    </a:lnTo>
                    <a:cubicBezTo>
                      <a:pt x="59438" y="20817"/>
                      <a:pt x="59438" y="19767"/>
                      <a:pt x="59438" y="18717"/>
                    </a:cubicBezTo>
                    <a:cubicBezTo>
                      <a:pt x="59438" y="17667"/>
                      <a:pt x="59438" y="16617"/>
                      <a:pt x="59346" y="15567"/>
                    </a:cubicBezTo>
                    <a:close/>
                    <a:moveTo>
                      <a:pt x="81692" y="15567"/>
                    </a:moveTo>
                    <a:cubicBezTo>
                      <a:pt x="81510" y="16823"/>
                      <a:pt x="81601" y="18238"/>
                      <a:pt x="81601" y="19471"/>
                    </a:cubicBezTo>
                    <a:cubicBezTo>
                      <a:pt x="81601" y="20817"/>
                      <a:pt x="81510" y="22050"/>
                      <a:pt x="81692" y="23374"/>
                    </a:cubicBezTo>
                    <a:cubicBezTo>
                      <a:pt x="81236" y="23670"/>
                      <a:pt x="80756" y="23944"/>
                      <a:pt x="80277" y="24241"/>
                    </a:cubicBezTo>
                    <a:cubicBezTo>
                      <a:pt x="80460" y="22894"/>
                      <a:pt x="80277" y="21479"/>
                      <a:pt x="80277" y="20247"/>
                    </a:cubicBezTo>
                    <a:cubicBezTo>
                      <a:pt x="80277" y="18717"/>
                      <a:pt x="80277" y="17097"/>
                      <a:pt x="80186" y="15567"/>
                    </a:cubicBezTo>
                    <a:close/>
                    <a:moveTo>
                      <a:pt x="63820" y="15567"/>
                    </a:moveTo>
                    <a:cubicBezTo>
                      <a:pt x="63546" y="17005"/>
                      <a:pt x="63729" y="18626"/>
                      <a:pt x="63729" y="20041"/>
                    </a:cubicBezTo>
                    <a:cubicBezTo>
                      <a:pt x="63729" y="21570"/>
                      <a:pt x="63820" y="23100"/>
                      <a:pt x="63820" y="24697"/>
                    </a:cubicBezTo>
                    <a:cubicBezTo>
                      <a:pt x="63067" y="24332"/>
                      <a:pt x="62291" y="23944"/>
                      <a:pt x="61537" y="23556"/>
                    </a:cubicBezTo>
                    <a:cubicBezTo>
                      <a:pt x="61720" y="22324"/>
                      <a:pt x="61629" y="21000"/>
                      <a:pt x="61629" y="19676"/>
                    </a:cubicBezTo>
                    <a:cubicBezTo>
                      <a:pt x="61629" y="18329"/>
                      <a:pt x="61537" y="16914"/>
                      <a:pt x="61537" y="15567"/>
                    </a:cubicBezTo>
                    <a:close/>
                    <a:moveTo>
                      <a:pt x="79980" y="15567"/>
                    </a:moveTo>
                    <a:cubicBezTo>
                      <a:pt x="79980" y="17097"/>
                      <a:pt x="79889" y="18717"/>
                      <a:pt x="79889" y="20247"/>
                    </a:cubicBezTo>
                    <a:cubicBezTo>
                      <a:pt x="79889" y="21570"/>
                      <a:pt x="79706" y="23100"/>
                      <a:pt x="79889" y="24424"/>
                    </a:cubicBezTo>
                    <a:cubicBezTo>
                      <a:pt x="79136" y="24812"/>
                      <a:pt x="78383" y="25086"/>
                      <a:pt x="77606" y="25382"/>
                    </a:cubicBezTo>
                    <a:cubicBezTo>
                      <a:pt x="77903" y="22141"/>
                      <a:pt x="77812" y="18809"/>
                      <a:pt x="77606" y="15567"/>
                    </a:cubicBezTo>
                    <a:close/>
                    <a:moveTo>
                      <a:pt x="66673" y="15567"/>
                    </a:moveTo>
                    <a:cubicBezTo>
                      <a:pt x="66582" y="16343"/>
                      <a:pt x="66673" y="17097"/>
                      <a:pt x="66673" y="17850"/>
                    </a:cubicBezTo>
                    <a:cubicBezTo>
                      <a:pt x="66582" y="18809"/>
                      <a:pt x="66582" y="19767"/>
                      <a:pt x="66582" y="20703"/>
                    </a:cubicBezTo>
                    <a:cubicBezTo>
                      <a:pt x="66582" y="22324"/>
                      <a:pt x="66491" y="24036"/>
                      <a:pt x="66673" y="25656"/>
                    </a:cubicBezTo>
                    <a:cubicBezTo>
                      <a:pt x="65714" y="25382"/>
                      <a:pt x="64870" y="25086"/>
                      <a:pt x="64003" y="24697"/>
                    </a:cubicBezTo>
                    <a:cubicBezTo>
                      <a:pt x="64117" y="23191"/>
                      <a:pt x="64117" y="21570"/>
                      <a:pt x="64117" y="20041"/>
                    </a:cubicBezTo>
                    <a:cubicBezTo>
                      <a:pt x="64117" y="18626"/>
                      <a:pt x="64299" y="17005"/>
                      <a:pt x="64003" y="15567"/>
                    </a:cubicBezTo>
                    <a:close/>
                    <a:moveTo>
                      <a:pt x="69709" y="15567"/>
                    </a:moveTo>
                    <a:cubicBezTo>
                      <a:pt x="69526" y="16343"/>
                      <a:pt x="69618" y="17097"/>
                      <a:pt x="69618" y="17850"/>
                    </a:cubicBezTo>
                    <a:lnTo>
                      <a:pt x="69618" y="20703"/>
                    </a:lnTo>
                    <a:cubicBezTo>
                      <a:pt x="69618" y="22620"/>
                      <a:pt x="69618" y="24424"/>
                      <a:pt x="69709" y="26227"/>
                    </a:cubicBezTo>
                    <a:cubicBezTo>
                      <a:pt x="68773" y="26135"/>
                      <a:pt x="67814" y="25953"/>
                      <a:pt x="66856" y="25656"/>
                    </a:cubicBezTo>
                    <a:cubicBezTo>
                      <a:pt x="67061" y="24127"/>
                      <a:pt x="66970" y="22620"/>
                      <a:pt x="66970" y="21000"/>
                    </a:cubicBezTo>
                    <a:lnTo>
                      <a:pt x="66970" y="18147"/>
                    </a:lnTo>
                    <a:cubicBezTo>
                      <a:pt x="66970" y="17279"/>
                      <a:pt x="66970" y="16435"/>
                      <a:pt x="66856" y="15567"/>
                    </a:cubicBezTo>
                    <a:close/>
                    <a:moveTo>
                      <a:pt x="72768" y="15567"/>
                    </a:moveTo>
                    <a:cubicBezTo>
                      <a:pt x="72471" y="17279"/>
                      <a:pt x="72676" y="19197"/>
                      <a:pt x="72676" y="20909"/>
                    </a:cubicBezTo>
                    <a:cubicBezTo>
                      <a:pt x="72562" y="22712"/>
                      <a:pt x="72562" y="24515"/>
                      <a:pt x="72562" y="26318"/>
                    </a:cubicBezTo>
                    <a:cubicBezTo>
                      <a:pt x="71718" y="26318"/>
                      <a:pt x="70759" y="26318"/>
                      <a:pt x="69914" y="26227"/>
                    </a:cubicBezTo>
                    <a:cubicBezTo>
                      <a:pt x="70006" y="24515"/>
                      <a:pt x="70006" y="22803"/>
                      <a:pt x="70006" y="21091"/>
                    </a:cubicBezTo>
                    <a:lnTo>
                      <a:pt x="70006" y="18147"/>
                    </a:lnTo>
                    <a:cubicBezTo>
                      <a:pt x="70006" y="17279"/>
                      <a:pt x="70097" y="16435"/>
                      <a:pt x="69914" y="15567"/>
                    </a:cubicBezTo>
                    <a:close/>
                    <a:moveTo>
                      <a:pt x="77424" y="15567"/>
                    </a:moveTo>
                    <a:cubicBezTo>
                      <a:pt x="77241" y="18809"/>
                      <a:pt x="77127" y="22232"/>
                      <a:pt x="77424" y="25474"/>
                    </a:cubicBezTo>
                    <a:cubicBezTo>
                      <a:pt x="76191" y="25839"/>
                      <a:pt x="74845" y="26135"/>
                      <a:pt x="73521" y="26227"/>
                    </a:cubicBezTo>
                    <a:cubicBezTo>
                      <a:pt x="73338" y="26318"/>
                      <a:pt x="73133" y="26318"/>
                      <a:pt x="72950" y="26318"/>
                    </a:cubicBezTo>
                    <a:lnTo>
                      <a:pt x="72950" y="21274"/>
                    </a:lnTo>
                    <a:cubicBezTo>
                      <a:pt x="72950" y="19379"/>
                      <a:pt x="73041" y="17485"/>
                      <a:pt x="72768" y="15567"/>
                    </a:cubicBezTo>
                    <a:lnTo>
                      <a:pt x="75141" y="15567"/>
                    </a:lnTo>
                    <a:cubicBezTo>
                      <a:pt x="75050" y="17485"/>
                      <a:pt x="74959" y="19288"/>
                      <a:pt x="74959" y="21182"/>
                    </a:cubicBezTo>
                    <a:lnTo>
                      <a:pt x="74959" y="23853"/>
                    </a:lnTo>
                    <a:cubicBezTo>
                      <a:pt x="74959" y="24515"/>
                      <a:pt x="74753" y="25268"/>
                      <a:pt x="75050" y="25839"/>
                    </a:cubicBezTo>
                    <a:cubicBezTo>
                      <a:pt x="75050" y="25896"/>
                      <a:pt x="75096" y="25924"/>
                      <a:pt x="75141" y="25924"/>
                    </a:cubicBezTo>
                    <a:cubicBezTo>
                      <a:pt x="75187" y="25924"/>
                      <a:pt x="75233" y="25896"/>
                      <a:pt x="75233" y="25839"/>
                    </a:cubicBezTo>
                    <a:cubicBezTo>
                      <a:pt x="75529" y="25382"/>
                      <a:pt x="75324" y="24697"/>
                      <a:pt x="75324" y="24127"/>
                    </a:cubicBezTo>
                    <a:lnTo>
                      <a:pt x="75324" y="21182"/>
                    </a:lnTo>
                    <a:cubicBezTo>
                      <a:pt x="75324" y="19288"/>
                      <a:pt x="75233" y="17485"/>
                      <a:pt x="75233" y="15567"/>
                    </a:cubicBezTo>
                    <a:close/>
                    <a:moveTo>
                      <a:pt x="13878" y="1"/>
                    </a:moveTo>
                    <a:cubicBezTo>
                      <a:pt x="13815" y="1"/>
                      <a:pt x="13741" y="23"/>
                      <a:pt x="13696" y="69"/>
                    </a:cubicBezTo>
                    <a:cubicBezTo>
                      <a:pt x="13330" y="936"/>
                      <a:pt x="12554" y="1598"/>
                      <a:pt x="11892" y="2260"/>
                    </a:cubicBezTo>
                    <a:cubicBezTo>
                      <a:pt x="11892" y="2352"/>
                      <a:pt x="11892" y="2352"/>
                      <a:pt x="11984" y="2352"/>
                    </a:cubicBezTo>
                    <a:cubicBezTo>
                      <a:pt x="12646" y="1986"/>
                      <a:pt x="13216" y="1416"/>
                      <a:pt x="13696" y="845"/>
                    </a:cubicBezTo>
                    <a:lnTo>
                      <a:pt x="13696" y="845"/>
                    </a:lnTo>
                    <a:cubicBezTo>
                      <a:pt x="13604" y="1872"/>
                      <a:pt x="13604" y="3013"/>
                      <a:pt x="13696" y="4155"/>
                    </a:cubicBezTo>
                    <a:cubicBezTo>
                      <a:pt x="13513" y="7784"/>
                      <a:pt x="13513" y="11390"/>
                      <a:pt x="13513" y="14997"/>
                    </a:cubicBezTo>
                    <a:lnTo>
                      <a:pt x="297" y="14997"/>
                    </a:lnTo>
                    <a:cubicBezTo>
                      <a:pt x="92" y="14997"/>
                      <a:pt x="0" y="15202"/>
                      <a:pt x="0" y="15293"/>
                    </a:cubicBezTo>
                    <a:cubicBezTo>
                      <a:pt x="0" y="15476"/>
                      <a:pt x="92" y="15567"/>
                      <a:pt x="297" y="15567"/>
                    </a:cubicBezTo>
                    <a:lnTo>
                      <a:pt x="13422" y="15567"/>
                    </a:lnTo>
                    <a:cubicBezTo>
                      <a:pt x="13422" y="15682"/>
                      <a:pt x="13513" y="15682"/>
                      <a:pt x="13513" y="15682"/>
                    </a:cubicBezTo>
                    <a:cubicBezTo>
                      <a:pt x="13513" y="19950"/>
                      <a:pt x="13604" y="24241"/>
                      <a:pt x="13604" y="28601"/>
                    </a:cubicBezTo>
                    <a:cubicBezTo>
                      <a:pt x="13604" y="28806"/>
                      <a:pt x="13696" y="28897"/>
                      <a:pt x="13901" y="28897"/>
                    </a:cubicBezTo>
                    <a:cubicBezTo>
                      <a:pt x="14084" y="28897"/>
                      <a:pt x="14175" y="28806"/>
                      <a:pt x="14175" y="28601"/>
                    </a:cubicBezTo>
                    <a:cubicBezTo>
                      <a:pt x="14175" y="24241"/>
                      <a:pt x="14266" y="19950"/>
                      <a:pt x="14266" y="15567"/>
                    </a:cubicBezTo>
                    <a:lnTo>
                      <a:pt x="28349" y="15567"/>
                    </a:lnTo>
                    <a:lnTo>
                      <a:pt x="28349" y="15682"/>
                    </a:lnTo>
                    <a:lnTo>
                      <a:pt x="28441" y="15682"/>
                    </a:lnTo>
                    <a:lnTo>
                      <a:pt x="28441" y="15567"/>
                    </a:lnTo>
                    <a:lnTo>
                      <a:pt x="46998" y="15567"/>
                    </a:lnTo>
                    <a:cubicBezTo>
                      <a:pt x="47043" y="15670"/>
                      <a:pt x="47135" y="15721"/>
                      <a:pt x="47215" y="15721"/>
                    </a:cubicBezTo>
                    <a:cubicBezTo>
                      <a:pt x="47294" y="15721"/>
                      <a:pt x="47363" y="15670"/>
                      <a:pt x="47363" y="15567"/>
                    </a:cubicBezTo>
                    <a:lnTo>
                      <a:pt x="51449" y="15567"/>
                    </a:lnTo>
                    <a:cubicBezTo>
                      <a:pt x="52225" y="16343"/>
                      <a:pt x="52978" y="17097"/>
                      <a:pt x="53731" y="17850"/>
                    </a:cubicBezTo>
                    <a:lnTo>
                      <a:pt x="53731" y="18626"/>
                    </a:lnTo>
                    <a:cubicBezTo>
                      <a:pt x="53731" y="18672"/>
                      <a:pt x="53783" y="18694"/>
                      <a:pt x="53834" y="18694"/>
                    </a:cubicBezTo>
                    <a:cubicBezTo>
                      <a:pt x="53885" y="18694"/>
                      <a:pt x="53937" y="18672"/>
                      <a:pt x="53937" y="18626"/>
                    </a:cubicBezTo>
                    <a:lnTo>
                      <a:pt x="53937" y="18147"/>
                    </a:lnTo>
                    <a:cubicBezTo>
                      <a:pt x="54599" y="18809"/>
                      <a:pt x="55260" y="19379"/>
                      <a:pt x="55922" y="20041"/>
                    </a:cubicBezTo>
                    <a:cubicBezTo>
                      <a:pt x="58593" y="22415"/>
                      <a:pt x="61629" y="24515"/>
                      <a:pt x="65053" y="25747"/>
                    </a:cubicBezTo>
                    <a:cubicBezTo>
                      <a:pt x="67225" y="26458"/>
                      <a:pt x="69570" y="26900"/>
                      <a:pt x="71911" y="26900"/>
                    </a:cubicBezTo>
                    <a:cubicBezTo>
                      <a:pt x="72128" y="26900"/>
                      <a:pt x="72345" y="26896"/>
                      <a:pt x="72562" y="26889"/>
                    </a:cubicBezTo>
                    <a:cubicBezTo>
                      <a:pt x="72562" y="26980"/>
                      <a:pt x="72676" y="26980"/>
                      <a:pt x="72768" y="26980"/>
                    </a:cubicBezTo>
                    <a:cubicBezTo>
                      <a:pt x="72859" y="26980"/>
                      <a:pt x="72950" y="26980"/>
                      <a:pt x="72950" y="26889"/>
                    </a:cubicBezTo>
                    <a:cubicBezTo>
                      <a:pt x="74388" y="26797"/>
                      <a:pt x="75712" y="26615"/>
                      <a:pt x="77036" y="26227"/>
                    </a:cubicBezTo>
                    <a:cubicBezTo>
                      <a:pt x="80939" y="25086"/>
                      <a:pt x="84363" y="22529"/>
                      <a:pt x="86942" y="19288"/>
                    </a:cubicBezTo>
                    <a:cubicBezTo>
                      <a:pt x="87216" y="18991"/>
                      <a:pt x="87399" y="18626"/>
                      <a:pt x="87695" y="18238"/>
                    </a:cubicBezTo>
                    <a:lnTo>
                      <a:pt x="87787" y="18238"/>
                    </a:lnTo>
                    <a:lnTo>
                      <a:pt x="87787" y="18147"/>
                    </a:lnTo>
                    <a:cubicBezTo>
                      <a:pt x="88357" y="17393"/>
                      <a:pt x="88837" y="16526"/>
                      <a:pt x="89316" y="15567"/>
                    </a:cubicBezTo>
                    <a:cubicBezTo>
                      <a:pt x="91516" y="15567"/>
                      <a:pt x="92669" y="15637"/>
                      <a:pt x="93956" y="15637"/>
                    </a:cubicBezTo>
                    <a:cubicBezTo>
                      <a:pt x="94885" y="15637"/>
                      <a:pt x="95884" y="15601"/>
                      <a:pt x="97396" y="15476"/>
                    </a:cubicBezTo>
                    <a:lnTo>
                      <a:pt x="97487" y="15476"/>
                    </a:lnTo>
                    <a:cubicBezTo>
                      <a:pt x="96917" y="16047"/>
                      <a:pt x="96437" y="16617"/>
                      <a:pt x="95867" y="17188"/>
                    </a:cubicBezTo>
                    <a:cubicBezTo>
                      <a:pt x="95867" y="17279"/>
                      <a:pt x="95867" y="17279"/>
                      <a:pt x="95958" y="17279"/>
                    </a:cubicBezTo>
                    <a:cubicBezTo>
                      <a:pt x="96643" y="16823"/>
                      <a:pt x="97213" y="16252"/>
                      <a:pt x="97875" y="15682"/>
                    </a:cubicBezTo>
                    <a:cubicBezTo>
                      <a:pt x="97967" y="15682"/>
                      <a:pt x="98058" y="15682"/>
                      <a:pt x="98058" y="15567"/>
                    </a:cubicBezTo>
                    <a:lnTo>
                      <a:pt x="98058" y="15476"/>
                    </a:lnTo>
                    <a:cubicBezTo>
                      <a:pt x="98132" y="15327"/>
                      <a:pt x="98085" y="15178"/>
                      <a:pt x="97966" y="15178"/>
                    </a:cubicBezTo>
                    <a:cubicBezTo>
                      <a:pt x="97939" y="15178"/>
                      <a:pt x="97909" y="15185"/>
                      <a:pt x="97875" y="15202"/>
                    </a:cubicBezTo>
                    <a:cubicBezTo>
                      <a:pt x="97784" y="15202"/>
                      <a:pt x="97579" y="15111"/>
                      <a:pt x="97487" y="15111"/>
                    </a:cubicBezTo>
                    <a:cubicBezTo>
                      <a:pt x="96734" y="14723"/>
                      <a:pt x="96255" y="13855"/>
                      <a:pt x="95387" y="13490"/>
                    </a:cubicBezTo>
                    <a:lnTo>
                      <a:pt x="95296" y="13490"/>
                    </a:lnTo>
                    <a:cubicBezTo>
                      <a:pt x="95775" y="14061"/>
                      <a:pt x="96255" y="14632"/>
                      <a:pt x="96825" y="15111"/>
                    </a:cubicBezTo>
                    <a:cubicBezTo>
                      <a:pt x="95822" y="15002"/>
                      <a:pt x="95376" y="14977"/>
                      <a:pt x="94782" y="14977"/>
                    </a:cubicBezTo>
                    <a:cubicBezTo>
                      <a:pt x="94253" y="14977"/>
                      <a:pt x="93608" y="14997"/>
                      <a:pt x="92352" y="14997"/>
                    </a:cubicBezTo>
                    <a:lnTo>
                      <a:pt x="89681" y="14997"/>
                    </a:lnTo>
                    <a:cubicBezTo>
                      <a:pt x="90731" y="12828"/>
                      <a:pt x="91507" y="10340"/>
                      <a:pt x="91393" y="7967"/>
                    </a:cubicBezTo>
                    <a:cubicBezTo>
                      <a:pt x="91393" y="7921"/>
                      <a:pt x="91370" y="7898"/>
                      <a:pt x="91347" y="7898"/>
                    </a:cubicBezTo>
                    <a:cubicBezTo>
                      <a:pt x="91324" y="7898"/>
                      <a:pt x="91302" y="7921"/>
                      <a:pt x="91302" y="7967"/>
                    </a:cubicBezTo>
                    <a:cubicBezTo>
                      <a:pt x="90640" y="10158"/>
                      <a:pt x="90160" y="12349"/>
                      <a:pt x="89225" y="14426"/>
                    </a:cubicBezTo>
                    <a:cubicBezTo>
                      <a:pt x="89110" y="14632"/>
                      <a:pt x="89019" y="14814"/>
                      <a:pt x="88928" y="14997"/>
                    </a:cubicBezTo>
                    <a:lnTo>
                      <a:pt x="80186" y="14997"/>
                    </a:lnTo>
                    <a:lnTo>
                      <a:pt x="80186" y="14905"/>
                    </a:lnTo>
                    <a:cubicBezTo>
                      <a:pt x="80186" y="14860"/>
                      <a:pt x="80134" y="14837"/>
                      <a:pt x="80083" y="14837"/>
                    </a:cubicBezTo>
                    <a:cubicBezTo>
                      <a:pt x="80032" y="14837"/>
                      <a:pt x="79980" y="14860"/>
                      <a:pt x="79980" y="14905"/>
                    </a:cubicBezTo>
                    <a:lnTo>
                      <a:pt x="79980" y="14997"/>
                    </a:lnTo>
                    <a:cubicBezTo>
                      <a:pt x="74662" y="14997"/>
                      <a:pt x="69252" y="14997"/>
                      <a:pt x="63820" y="15111"/>
                    </a:cubicBezTo>
                    <a:lnTo>
                      <a:pt x="51654" y="15111"/>
                    </a:lnTo>
                    <a:cubicBezTo>
                      <a:pt x="48413" y="11573"/>
                      <a:pt x="45172" y="7784"/>
                      <a:pt x="41291" y="5113"/>
                    </a:cubicBezTo>
                    <a:lnTo>
                      <a:pt x="41291" y="4840"/>
                    </a:lnTo>
                    <a:lnTo>
                      <a:pt x="41177" y="4840"/>
                    </a:lnTo>
                    <a:cubicBezTo>
                      <a:pt x="41086" y="4931"/>
                      <a:pt x="41086" y="4931"/>
                      <a:pt x="41086" y="5022"/>
                    </a:cubicBezTo>
                    <a:cubicBezTo>
                      <a:pt x="38803" y="3402"/>
                      <a:pt x="36247" y="2260"/>
                      <a:pt x="33394" y="1781"/>
                    </a:cubicBezTo>
                    <a:cubicBezTo>
                      <a:pt x="32530" y="1645"/>
                      <a:pt x="31659" y="1577"/>
                      <a:pt x="30792" y="1577"/>
                    </a:cubicBezTo>
                    <a:cubicBezTo>
                      <a:pt x="27444" y="1577"/>
                      <a:pt x="24149" y="2585"/>
                      <a:pt x="21502" y="4543"/>
                    </a:cubicBezTo>
                    <a:cubicBezTo>
                      <a:pt x="19493" y="5981"/>
                      <a:pt x="18078" y="7784"/>
                      <a:pt x="16754" y="9770"/>
                    </a:cubicBezTo>
                    <a:cubicBezTo>
                      <a:pt x="16754" y="9861"/>
                      <a:pt x="16640" y="9975"/>
                      <a:pt x="16640" y="9975"/>
                    </a:cubicBezTo>
                    <a:cubicBezTo>
                      <a:pt x="15796" y="11299"/>
                      <a:pt x="15042" y="12714"/>
                      <a:pt x="14266" y="14061"/>
                    </a:cubicBezTo>
                    <a:cubicBezTo>
                      <a:pt x="14266" y="10728"/>
                      <a:pt x="14266" y="7396"/>
                      <a:pt x="14175" y="4155"/>
                    </a:cubicBezTo>
                    <a:cubicBezTo>
                      <a:pt x="14175" y="3013"/>
                      <a:pt x="14175" y="1781"/>
                      <a:pt x="14084" y="640"/>
                    </a:cubicBezTo>
                    <a:lnTo>
                      <a:pt x="14084" y="640"/>
                    </a:lnTo>
                    <a:cubicBezTo>
                      <a:pt x="14654" y="1210"/>
                      <a:pt x="15134" y="1872"/>
                      <a:pt x="15613" y="2443"/>
                    </a:cubicBezTo>
                    <a:cubicBezTo>
                      <a:pt x="15704" y="2443"/>
                      <a:pt x="15704" y="2443"/>
                      <a:pt x="15704" y="2352"/>
                    </a:cubicBezTo>
                    <a:cubicBezTo>
                      <a:pt x="15225" y="1507"/>
                      <a:pt x="14837" y="731"/>
                      <a:pt x="13992" y="69"/>
                    </a:cubicBezTo>
                    <a:cubicBezTo>
                      <a:pt x="13992" y="23"/>
                      <a:pt x="13941" y="1"/>
                      <a:pt x="1387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8"/>
              <p:cNvSpPr/>
              <p:nvPr/>
            </p:nvSpPr>
            <p:spPr>
              <a:xfrm>
                <a:off x="1840450" y="846000"/>
                <a:ext cx="473650" cy="141850"/>
              </a:xfrm>
              <a:custGeom>
                <a:avLst/>
                <a:gdLst/>
                <a:ahLst/>
                <a:cxnLst/>
                <a:rect l="l" t="t" r="r" b="b"/>
                <a:pathLst>
                  <a:path w="18946" h="5674" extrusionOk="0">
                    <a:moveTo>
                      <a:pt x="6757" y="3596"/>
                    </a:moveTo>
                    <a:cubicBezTo>
                      <a:pt x="6848" y="4258"/>
                      <a:pt x="6483" y="4920"/>
                      <a:pt x="5821" y="5102"/>
                    </a:cubicBezTo>
                    <a:cubicBezTo>
                      <a:pt x="5912" y="4532"/>
                      <a:pt x="6277" y="4052"/>
                      <a:pt x="6757" y="3596"/>
                    </a:cubicBezTo>
                    <a:close/>
                    <a:moveTo>
                      <a:pt x="5553" y="1"/>
                    </a:moveTo>
                    <a:cubicBezTo>
                      <a:pt x="5515" y="1"/>
                      <a:pt x="5473" y="18"/>
                      <a:pt x="5433" y="58"/>
                    </a:cubicBezTo>
                    <a:cubicBezTo>
                      <a:pt x="5136" y="172"/>
                      <a:pt x="4954" y="355"/>
                      <a:pt x="4862" y="537"/>
                    </a:cubicBezTo>
                    <a:cubicBezTo>
                      <a:pt x="3242" y="2158"/>
                      <a:pt x="1347" y="3687"/>
                      <a:pt x="115" y="5582"/>
                    </a:cubicBezTo>
                    <a:cubicBezTo>
                      <a:pt x="0" y="5673"/>
                      <a:pt x="115" y="5673"/>
                      <a:pt x="206" y="5673"/>
                    </a:cubicBezTo>
                    <a:cubicBezTo>
                      <a:pt x="1712" y="4167"/>
                      <a:pt x="3333" y="2729"/>
                      <a:pt x="4862" y="1199"/>
                    </a:cubicBezTo>
                    <a:cubicBezTo>
                      <a:pt x="4862" y="1313"/>
                      <a:pt x="4954" y="1496"/>
                      <a:pt x="5136" y="1679"/>
                    </a:cubicBezTo>
                    <a:cubicBezTo>
                      <a:pt x="5524" y="2067"/>
                      <a:pt x="6004" y="2455"/>
                      <a:pt x="6392" y="2820"/>
                    </a:cubicBezTo>
                    <a:cubicBezTo>
                      <a:pt x="6483" y="2911"/>
                      <a:pt x="6483" y="3025"/>
                      <a:pt x="6574" y="3117"/>
                    </a:cubicBezTo>
                    <a:cubicBezTo>
                      <a:pt x="6004" y="3779"/>
                      <a:pt x="5342" y="4532"/>
                      <a:pt x="5342" y="5399"/>
                    </a:cubicBezTo>
                    <a:cubicBezTo>
                      <a:pt x="5342" y="5490"/>
                      <a:pt x="5433" y="5582"/>
                      <a:pt x="5524" y="5582"/>
                    </a:cubicBezTo>
                    <a:cubicBezTo>
                      <a:pt x="6574" y="5490"/>
                      <a:pt x="7236" y="4737"/>
                      <a:pt x="7145" y="3687"/>
                    </a:cubicBezTo>
                    <a:cubicBezTo>
                      <a:pt x="7145" y="3482"/>
                      <a:pt x="7053" y="3391"/>
                      <a:pt x="7053" y="3299"/>
                    </a:cubicBezTo>
                    <a:cubicBezTo>
                      <a:pt x="7236" y="3117"/>
                      <a:pt x="7327" y="3025"/>
                      <a:pt x="7533" y="2820"/>
                    </a:cubicBezTo>
                    <a:cubicBezTo>
                      <a:pt x="8103" y="2249"/>
                      <a:pt x="8765" y="1770"/>
                      <a:pt x="9427" y="1313"/>
                    </a:cubicBezTo>
                    <a:lnTo>
                      <a:pt x="9427" y="1313"/>
                    </a:lnTo>
                    <a:cubicBezTo>
                      <a:pt x="9131" y="2637"/>
                      <a:pt x="9039" y="4052"/>
                      <a:pt x="9610" y="5399"/>
                    </a:cubicBezTo>
                    <a:cubicBezTo>
                      <a:pt x="9656" y="5445"/>
                      <a:pt x="9730" y="5468"/>
                      <a:pt x="9804" y="5468"/>
                    </a:cubicBezTo>
                    <a:cubicBezTo>
                      <a:pt x="9878" y="5468"/>
                      <a:pt x="9952" y="5445"/>
                      <a:pt x="9998" y="5399"/>
                    </a:cubicBezTo>
                    <a:cubicBezTo>
                      <a:pt x="11048" y="4440"/>
                      <a:pt x="11139" y="2729"/>
                      <a:pt x="12280" y="1975"/>
                    </a:cubicBezTo>
                    <a:cubicBezTo>
                      <a:pt x="12760" y="2637"/>
                      <a:pt x="12760" y="3482"/>
                      <a:pt x="12554" y="4349"/>
                    </a:cubicBezTo>
                    <a:cubicBezTo>
                      <a:pt x="12501" y="4510"/>
                      <a:pt x="12612" y="4616"/>
                      <a:pt x="12732" y="4616"/>
                    </a:cubicBezTo>
                    <a:cubicBezTo>
                      <a:pt x="12816" y="4616"/>
                      <a:pt x="12905" y="4563"/>
                      <a:pt x="12942" y="4440"/>
                    </a:cubicBezTo>
                    <a:cubicBezTo>
                      <a:pt x="13239" y="3596"/>
                      <a:pt x="13513" y="2546"/>
                      <a:pt x="14175" y="1884"/>
                    </a:cubicBezTo>
                    <a:lnTo>
                      <a:pt x="14175" y="1884"/>
                    </a:lnTo>
                    <a:cubicBezTo>
                      <a:pt x="14266" y="3025"/>
                      <a:pt x="14084" y="4829"/>
                      <a:pt x="15316" y="5194"/>
                    </a:cubicBezTo>
                    <a:cubicBezTo>
                      <a:pt x="15493" y="5249"/>
                      <a:pt x="15689" y="5275"/>
                      <a:pt x="15896" y="5275"/>
                    </a:cubicBezTo>
                    <a:cubicBezTo>
                      <a:pt x="17136" y="5275"/>
                      <a:pt x="18769" y="4342"/>
                      <a:pt x="18945" y="3208"/>
                    </a:cubicBezTo>
                    <a:cubicBezTo>
                      <a:pt x="18945" y="3094"/>
                      <a:pt x="18866" y="3007"/>
                      <a:pt x="18762" y="3007"/>
                    </a:cubicBezTo>
                    <a:cubicBezTo>
                      <a:pt x="18699" y="3007"/>
                      <a:pt x="18626" y="3039"/>
                      <a:pt x="18557" y="3117"/>
                    </a:cubicBezTo>
                    <a:cubicBezTo>
                      <a:pt x="18112" y="3705"/>
                      <a:pt x="16915" y="4710"/>
                      <a:pt x="15912" y="4710"/>
                    </a:cubicBezTo>
                    <a:cubicBezTo>
                      <a:pt x="15630" y="4710"/>
                      <a:pt x="15364" y="4631"/>
                      <a:pt x="15134" y="4440"/>
                    </a:cubicBezTo>
                    <a:cubicBezTo>
                      <a:pt x="14380" y="3870"/>
                      <a:pt x="14746" y="2249"/>
                      <a:pt x="14563" y="1405"/>
                    </a:cubicBezTo>
                    <a:cubicBezTo>
                      <a:pt x="14563" y="1341"/>
                      <a:pt x="14473" y="1266"/>
                      <a:pt x="14380" y="1266"/>
                    </a:cubicBezTo>
                    <a:cubicBezTo>
                      <a:pt x="14341" y="1266"/>
                      <a:pt x="14300" y="1279"/>
                      <a:pt x="14266" y="1313"/>
                    </a:cubicBezTo>
                    <a:cubicBezTo>
                      <a:pt x="13696" y="1679"/>
                      <a:pt x="13330" y="2249"/>
                      <a:pt x="13034" y="2911"/>
                    </a:cubicBezTo>
                    <a:cubicBezTo>
                      <a:pt x="13034" y="2455"/>
                      <a:pt x="12851" y="1975"/>
                      <a:pt x="12554" y="1496"/>
                    </a:cubicBezTo>
                    <a:cubicBezTo>
                      <a:pt x="12509" y="1450"/>
                      <a:pt x="12463" y="1428"/>
                      <a:pt x="12417" y="1428"/>
                    </a:cubicBezTo>
                    <a:cubicBezTo>
                      <a:pt x="12372" y="1428"/>
                      <a:pt x="12326" y="1450"/>
                      <a:pt x="12280" y="1496"/>
                    </a:cubicBezTo>
                    <a:cubicBezTo>
                      <a:pt x="10957" y="2158"/>
                      <a:pt x="10842" y="3779"/>
                      <a:pt x="9907" y="4829"/>
                    </a:cubicBezTo>
                    <a:cubicBezTo>
                      <a:pt x="9427" y="3596"/>
                      <a:pt x="9701" y="2158"/>
                      <a:pt x="9907" y="834"/>
                    </a:cubicBezTo>
                    <a:cubicBezTo>
                      <a:pt x="9972" y="688"/>
                      <a:pt x="9898" y="554"/>
                      <a:pt x="9776" y="554"/>
                    </a:cubicBezTo>
                    <a:cubicBezTo>
                      <a:pt x="9727" y="554"/>
                      <a:pt x="9669" y="576"/>
                      <a:pt x="9610" y="629"/>
                    </a:cubicBezTo>
                    <a:cubicBezTo>
                      <a:pt x="8674" y="1313"/>
                      <a:pt x="7715" y="2067"/>
                      <a:pt x="6848" y="2820"/>
                    </a:cubicBezTo>
                    <a:cubicBezTo>
                      <a:pt x="6757" y="2637"/>
                      <a:pt x="6574" y="2455"/>
                      <a:pt x="6392" y="2249"/>
                    </a:cubicBezTo>
                    <a:cubicBezTo>
                      <a:pt x="6004" y="1884"/>
                      <a:pt x="5045" y="1313"/>
                      <a:pt x="5342" y="743"/>
                    </a:cubicBezTo>
                    <a:cubicBezTo>
                      <a:pt x="5433" y="629"/>
                      <a:pt x="5524" y="446"/>
                      <a:pt x="5707" y="355"/>
                    </a:cubicBezTo>
                    <a:cubicBezTo>
                      <a:pt x="5796" y="212"/>
                      <a:pt x="5691" y="1"/>
                      <a:pt x="55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38"/>
              <p:cNvSpPr/>
              <p:nvPr/>
            </p:nvSpPr>
            <p:spPr>
              <a:xfrm>
                <a:off x="2085825" y="775225"/>
                <a:ext cx="21125" cy="24875"/>
              </a:xfrm>
              <a:custGeom>
                <a:avLst/>
                <a:gdLst/>
                <a:ahLst/>
                <a:cxnLst/>
                <a:rect l="l" t="t" r="r" b="b"/>
                <a:pathLst>
                  <a:path w="845" h="995" extrusionOk="0">
                    <a:moveTo>
                      <a:pt x="518" y="0"/>
                    </a:moveTo>
                    <a:cubicBezTo>
                      <a:pt x="472" y="0"/>
                      <a:pt x="420" y="12"/>
                      <a:pt x="366" y="36"/>
                    </a:cubicBezTo>
                    <a:cubicBezTo>
                      <a:pt x="183" y="150"/>
                      <a:pt x="92" y="333"/>
                      <a:pt x="0" y="515"/>
                    </a:cubicBezTo>
                    <a:lnTo>
                      <a:pt x="0" y="812"/>
                    </a:lnTo>
                    <a:cubicBezTo>
                      <a:pt x="92" y="903"/>
                      <a:pt x="183" y="903"/>
                      <a:pt x="274" y="995"/>
                    </a:cubicBezTo>
                    <a:cubicBezTo>
                      <a:pt x="274" y="995"/>
                      <a:pt x="366" y="995"/>
                      <a:pt x="457" y="903"/>
                    </a:cubicBezTo>
                    <a:cubicBezTo>
                      <a:pt x="571" y="812"/>
                      <a:pt x="571" y="606"/>
                      <a:pt x="754" y="515"/>
                    </a:cubicBezTo>
                    <a:cubicBezTo>
                      <a:pt x="845" y="515"/>
                      <a:pt x="845" y="424"/>
                      <a:pt x="754" y="424"/>
                    </a:cubicBezTo>
                    <a:lnTo>
                      <a:pt x="662" y="424"/>
                    </a:lnTo>
                    <a:lnTo>
                      <a:pt x="662" y="333"/>
                    </a:lnTo>
                    <a:cubicBezTo>
                      <a:pt x="754" y="333"/>
                      <a:pt x="662" y="241"/>
                      <a:pt x="662" y="241"/>
                    </a:cubicBezTo>
                    <a:cubicBezTo>
                      <a:pt x="730" y="90"/>
                      <a:pt x="648" y="0"/>
                      <a:pt x="51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8"/>
              <p:cNvSpPr/>
              <p:nvPr/>
            </p:nvSpPr>
            <p:spPr>
              <a:xfrm>
                <a:off x="2347625" y="811125"/>
                <a:ext cx="251800" cy="163975"/>
              </a:xfrm>
              <a:custGeom>
                <a:avLst/>
                <a:gdLst/>
                <a:ahLst/>
                <a:cxnLst/>
                <a:rect l="l" t="t" r="r" b="b"/>
                <a:pathLst>
                  <a:path w="10072" h="6559" extrusionOk="0">
                    <a:moveTo>
                      <a:pt x="1414" y="2015"/>
                    </a:moveTo>
                    <a:cubicBezTo>
                      <a:pt x="1445" y="2015"/>
                      <a:pt x="1478" y="2018"/>
                      <a:pt x="1512" y="2024"/>
                    </a:cubicBezTo>
                    <a:cubicBezTo>
                      <a:pt x="1968" y="2229"/>
                      <a:pt x="2539" y="2594"/>
                      <a:pt x="2927" y="2891"/>
                    </a:cubicBezTo>
                    <a:cubicBezTo>
                      <a:pt x="2653" y="3165"/>
                      <a:pt x="2265" y="3553"/>
                      <a:pt x="1786" y="3736"/>
                    </a:cubicBezTo>
                    <a:cubicBezTo>
                      <a:pt x="1617" y="3854"/>
                      <a:pt x="1471" y="3905"/>
                      <a:pt x="1345" y="3905"/>
                    </a:cubicBezTo>
                    <a:cubicBezTo>
                      <a:pt x="579" y="3905"/>
                      <a:pt x="602" y="2015"/>
                      <a:pt x="1414" y="2015"/>
                    </a:cubicBezTo>
                    <a:close/>
                    <a:moveTo>
                      <a:pt x="6758" y="0"/>
                    </a:moveTo>
                    <a:cubicBezTo>
                      <a:pt x="6746" y="0"/>
                      <a:pt x="6739" y="11"/>
                      <a:pt x="6739" y="38"/>
                    </a:cubicBezTo>
                    <a:cubicBezTo>
                      <a:pt x="5871" y="997"/>
                      <a:pt x="4821" y="1658"/>
                      <a:pt x="3794" y="2229"/>
                    </a:cubicBezTo>
                    <a:cubicBezTo>
                      <a:pt x="3680" y="2320"/>
                      <a:pt x="3497" y="2503"/>
                      <a:pt x="3406" y="2594"/>
                    </a:cubicBezTo>
                    <a:cubicBezTo>
                      <a:pt x="3109" y="2412"/>
                      <a:pt x="2927" y="2320"/>
                      <a:pt x="2744" y="2229"/>
                    </a:cubicBezTo>
                    <a:cubicBezTo>
                      <a:pt x="2265" y="1932"/>
                      <a:pt x="1694" y="1567"/>
                      <a:pt x="1124" y="1567"/>
                    </a:cubicBezTo>
                    <a:cubicBezTo>
                      <a:pt x="1" y="1747"/>
                      <a:pt x="159" y="4423"/>
                      <a:pt x="1338" y="4423"/>
                    </a:cubicBezTo>
                    <a:cubicBezTo>
                      <a:pt x="1358" y="4423"/>
                      <a:pt x="1377" y="4422"/>
                      <a:pt x="1398" y="4420"/>
                    </a:cubicBezTo>
                    <a:cubicBezTo>
                      <a:pt x="2082" y="4306"/>
                      <a:pt x="2744" y="3644"/>
                      <a:pt x="3315" y="3165"/>
                    </a:cubicBezTo>
                    <a:cubicBezTo>
                      <a:pt x="4547" y="4032"/>
                      <a:pt x="5780" y="4877"/>
                      <a:pt x="7013" y="5653"/>
                    </a:cubicBezTo>
                    <a:cubicBezTo>
                      <a:pt x="7585" y="6006"/>
                      <a:pt x="8505" y="6559"/>
                      <a:pt x="9296" y="6559"/>
                    </a:cubicBezTo>
                    <a:cubicBezTo>
                      <a:pt x="9578" y="6559"/>
                      <a:pt x="9843" y="6489"/>
                      <a:pt x="10071" y="6315"/>
                    </a:cubicBezTo>
                    <a:cubicBezTo>
                      <a:pt x="10071" y="6315"/>
                      <a:pt x="10071" y="6224"/>
                      <a:pt x="9957" y="6224"/>
                    </a:cubicBezTo>
                    <a:cubicBezTo>
                      <a:pt x="9295" y="5927"/>
                      <a:pt x="8542" y="5835"/>
                      <a:pt x="7880" y="5447"/>
                    </a:cubicBezTo>
                    <a:cubicBezTo>
                      <a:pt x="6921" y="4991"/>
                      <a:pt x="5963" y="4306"/>
                      <a:pt x="5118" y="3736"/>
                    </a:cubicBezTo>
                    <a:cubicBezTo>
                      <a:pt x="4639" y="3462"/>
                      <a:pt x="4159" y="3074"/>
                      <a:pt x="3680" y="2800"/>
                    </a:cubicBezTo>
                    <a:cubicBezTo>
                      <a:pt x="4821" y="1841"/>
                      <a:pt x="6077" y="1362"/>
                      <a:pt x="6830" y="129"/>
                    </a:cubicBezTo>
                    <a:cubicBezTo>
                      <a:pt x="6830" y="65"/>
                      <a:pt x="6784" y="0"/>
                      <a:pt x="67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8"/>
              <p:cNvSpPr/>
              <p:nvPr/>
            </p:nvSpPr>
            <p:spPr>
              <a:xfrm>
                <a:off x="910900" y="938175"/>
                <a:ext cx="16550" cy="14952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5981" extrusionOk="0">
                    <a:moveTo>
                      <a:pt x="297" y="0"/>
                    </a:moveTo>
                    <a:cubicBezTo>
                      <a:pt x="0" y="753"/>
                      <a:pt x="91" y="1895"/>
                      <a:pt x="91" y="2762"/>
                    </a:cubicBezTo>
                    <a:cubicBezTo>
                      <a:pt x="91" y="3789"/>
                      <a:pt x="205" y="4839"/>
                      <a:pt x="205" y="5980"/>
                    </a:cubicBezTo>
                    <a:lnTo>
                      <a:pt x="388" y="5980"/>
                    </a:lnTo>
                    <a:cubicBezTo>
                      <a:pt x="479" y="4930"/>
                      <a:pt x="479" y="3995"/>
                      <a:pt x="479" y="3036"/>
                    </a:cubicBezTo>
                    <a:cubicBezTo>
                      <a:pt x="479" y="2077"/>
                      <a:pt x="662" y="845"/>
                      <a:pt x="29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38"/>
              <p:cNvSpPr/>
              <p:nvPr/>
            </p:nvSpPr>
            <p:spPr>
              <a:xfrm>
                <a:off x="642125" y="922225"/>
                <a:ext cx="90600" cy="91975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3679" extrusionOk="0">
                    <a:moveTo>
                      <a:pt x="1916" y="618"/>
                    </a:moveTo>
                    <a:cubicBezTo>
                      <a:pt x="2363" y="618"/>
                      <a:pt x="2717" y="1147"/>
                      <a:pt x="2853" y="1574"/>
                    </a:cubicBezTo>
                    <a:cubicBezTo>
                      <a:pt x="2968" y="2259"/>
                      <a:pt x="2762" y="2921"/>
                      <a:pt x="2100" y="3103"/>
                    </a:cubicBezTo>
                    <a:cubicBezTo>
                      <a:pt x="2059" y="3113"/>
                      <a:pt x="2019" y="3118"/>
                      <a:pt x="1979" y="3118"/>
                    </a:cubicBezTo>
                    <a:cubicBezTo>
                      <a:pt x="1637" y="3118"/>
                      <a:pt x="1325" y="2789"/>
                      <a:pt x="1142" y="2441"/>
                    </a:cubicBezTo>
                    <a:lnTo>
                      <a:pt x="1142" y="2350"/>
                    </a:lnTo>
                    <a:cubicBezTo>
                      <a:pt x="1142" y="1780"/>
                      <a:pt x="776" y="1209"/>
                      <a:pt x="1438" y="821"/>
                    </a:cubicBezTo>
                    <a:cubicBezTo>
                      <a:pt x="1605" y="677"/>
                      <a:pt x="1765" y="618"/>
                      <a:pt x="1916" y="618"/>
                    </a:cubicBezTo>
                    <a:close/>
                    <a:moveTo>
                      <a:pt x="1947" y="0"/>
                    </a:moveTo>
                    <a:cubicBezTo>
                      <a:pt x="1723" y="0"/>
                      <a:pt x="1489" y="50"/>
                      <a:pt x="1256" y="159"/>
                    </a:cubicBezTo>
                    <a:cubicBezTo>
                      <a:pt x="571" y="433"/>
                      <a:pt x="0" y="2053"/>
                      <a:pt x="776" y="2441"/>
                    </a:cubicBezTo>
                    <a:cubicBezTo>
                      <a:pt x="868" y="3103"/>
                      <a:pt x="1347" y="3674"/>
                      <a:pt x="2100" y="3674"/>
                    </a:cubicBezTo>
                    <a:cubicBezTo>
                      <a:pt x="2136" y="3677"/>
                      <a:pt x="2170" y="3678"/>
                      <a:pt x="2204" y="3678"/>
                    </a:cubicBezTo>
                    <a:cubicBezTo>
                      <a:pt x="3265" y="3678"/>
                      <a:pt x="3623" y="2320"/>
                      <a:pt x="3424" y="1391"/>
                    </a:cubicBezTo>
                    <a:cubicBezTo>
                      <a:pt x="3354" y="580"/>
                      <a:pt x="2710" y="0"/>
                      <a:pt x="194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8" name="Google Shape;428;p38"/>
            <p:cNvGrpSpPr/>
            <p:nvPr/>
          </p:nvGrpSpPr>
          <p:grpSpPr>
            <a:xfrm>
              <a:off x="5803074" y="2583848"/>
              <a:ext cx="1040828" cy="984112"/>
              <a:chOff x="8199000" y="2372613"/>
              <a:chExt cx="575775" cy="544400"/>
            </a:xfrm>
          </p:grpSpPr>
          <p:sp>
            <p:nvSpPr>
              <p:cNvPr id="429" name="Google Shape;429;p38"/>
              <p:cNvSpPr/>
              <p:nvPr/>
            </p:nvSpPr>
            <p:spPr>
              <a:xfrm>
                <a:off x="8199000" y="2372613"/>
                <a:ext cx="532975" cy="457475"/>
              </a:xfrm>
              <a:custGeom>
                <a:avLst/>
                <a:gdLst/>
                <a:ahLst/>
                <a:cxnLst/>
                <a:rect l="l" t="t" r="r" b="b"/>
                <a:pathLst>
                  <a:path w="21319" h="18299" extrusionOk="0">
                    <a:moveTo>
                      <a:pt x="16183" y="297"/>
                    </a:moveTo>
                    <a:cubicBezTo>
                      <a:pt x="16275" y="480"/>
                      <a:pt x="16275" y="571"/>
                      <a:pt x="16457" y="777"/>
                    </a:cubicBezTo>
                    <a:cubicBezTo>
                      <a:pt x="16754" y="1347"/>
                      <a:pt x="17028" y="1804"/>
                      <a:pt x="17233" y="2283"/>
                    </a:cubicBezTo>
                    <a:cubicBezTo>
                      <a:pt x="17804" y="3333"/>
                      <a:pt x="18374" y="4383"/>
                      <a:pt x="18831" y="5433"/>
                    </a:cubicBezTo>
                    <a:cubicBezTo>
                      <a:pt x="19310" y="6369"/>
                      <a:pt x="19790" y="7236"/>
                      <a:pt x="20360" y="8195"/>
                    </a:cubicBezTo>
                    <a:cubicBezTo>
                      <a:pt x="20452" y="8469"/>
                      <a:pt x="20657" y="8766"/>
                      <a:pt x="20840" y="9039"/>
                    </a:cubicBezTo>
                    <a:cubicBezTo>
                      <a:pt x="20543" y="9222"/>
                      <a:pt x="20269" y="9519"/>
                      <a:pt x="20086" y="9793"/>
                    </a:cubicBezTo>
                    <a:cubicBezTo>
                      <a:pt x="19972" y="9998"/>
                      <a:pt x="19790" y="10181"/>
                      <a:pt x="19607" y="10363"/>
                    </a:cubicBezTo>
                    <a:cubicBezTo>
                      <a:pt x="19402" y="10569"/>
                      <a:pt x="19219" y="10660"/>
                      <a:pt x="18945" y="10843"/>
                    </a:cubicBezTo>
                    <a:cubicBezTo>
                      <a:pt x="18831" y="10477"/>
                      <a:pt x="18648" y="10181"/>
                      <a:pt x="18374" y="9793"/>
                    </a:cubicBezTo>
                    <a:lnTo>
                      <a:pt x="18078" y="9793"/>
                    </a:lnTo>
                    <a:cubicBezTo>
                      <a:pt x="17690" y="10181"/>
                      <a:pt x="17119" y="10477"/>
                      <a:pt x="16754" y="10934"/>
                    </a:cubicBezTo>
                    <a:cubicBezTo>
                      <a:pt x="16663" y="10843"/>
                      <a:pt x="16663" y="10660"/>
                      <a:pt x="16548" y="10569"/>
                    </a:cubicBezTo>
                    <a:cubicBezTo>
                      <a:pt x="15978" y="9701"/>
                      <a:pt x="15407" y="8948"/>
                      <a:pt x="14951" y="8081"/>
                    </a:cubicBezTo>
                    <a:cubicBezTo>
                      <a:pt x="14563" y="7328"/>
                      <a:pt x="14083" y="6483"/>
                      <a:pt x="13604" y="5707"/>
                    </a:cubicBezTo>
                    <a:cubicBezTo>
                      <a:pt x="13125" y="5045"/>
                      <a:pt x="12759" y="4383"/>
                      <a:pt x="12189" y="3904"/>
                    </a:cubicBezTo>
                    <a:cubicBezTo>
                      <a:pt x="13604" y="2762"/>
                      <a:pt x="15042" y="1713"/>
                      <a:pt x="16183" y="297"/>
                    </a:cubicBezTo>
                    <a:close/>
                    <a:moveTo>
                      <a:pt x="18169" y="10181"/>
                    </a:moveTo>
                    <a:cubicBezTo>
                      <a:pt x="18466" y="10477"/>
                      <a:pt x="18557" y="10751"/>
                      <a:pt x="18831" y="11048"/>
                    </a:cubicBezTo>
                    <a:cubicBezTo>
                      <a:pt x="18374" y="11413"/>
                      <a:pt x="17895" y="11801"/>
                      <a:pt x="17416" y="12189"/>
                    </a:cubicBezTo>
                    <a:cubicBezTo>
                      <a:pt x="17324" y="11801"/>
                      <a:pt x="17119" y="11413"/>
                      <a:pt x="16936" y="11139"/>
                    </a:cubicBezTo>
                    <a:cubicBezTo>
                      <a:pt x="17324" y="10934"/>
                      <a:pt x="17804" y="10569"/>
                      <a:pt x="18169" y="10181"/>
                    </a:cubicBezTo>
                    <a:close/>
                    <a:moveTo>
                      <a:pt x="12097" y="3995"/>
                    </a:moveTo>
                    <a:cubicBezTo>
                      <a:pt x="12371" y="4657"/>
                      <a:pt x="12851" y="5228"/>
                      <a:pt x="13239" y="5912"/>
                    </a:cubicBezTo>
                    <a:cubicBezTo>
                      <a:pt x="13695" y="6666"/>
                      <a:pt x="14175" y="7510"/>
                      <a:pt x="14654" y="8286"/>
                    </a:cubicBezTo>
                    <a:cubicBezTo>
                      <a:pt x="15042" y="9039"/>
                      <a:pt x="15521" y="9793"/>
                      <a:pt x="15978" y="10477"/>
                    </a:cubicBezTo>
                    <a:cubicBezTo>
                      <a:pt x="16457" y="11139"/>
                      <a:pt x="16754" y="11801"/>
                      <a:pt x="17233" y="12463"/>
                    </a:cubicBezTo>
                    <a:cubicBezTo>
                      <a:pt x="16548" y="13034"/>
                      <a:pt x="15886" y="13604"/>
                      <a:pt x="15316" y="14175"/>
                    </a:cubicBezTo>
                    <a:cubicBezTo>
                      <a:pt x="14266" y="15134"/>
                      <a:pt x="13330" y="16184"/>
                      <a:pt x="12371" y="17211"/>
                    </a:cubicBezTo>
                    <a:cubicBezTo>
                      <a:pt x="12189" y="16640"/>
                      <a:pt x="11709" y="16070"/>
                      <a:pt x="11413" y="15613"/>
                    </a:cubicBezTo>
                    <a:cubicBezTo>
                      <a:pt x="10659" y="14472"/>
                      <a:pt x="10089" y="13216"/>
                      <a:pt x="9518" y="11984"/>
                    </a:cubicBezTo>
                    <a:cubicBezTo>
                      <a:pt x="9039" y="11139"/>
                      <a:pt x="8674" y="10272"/>
                      <a:pt x="8194" y="9427"/>
                    </a:cubicBezTo>
                    <a:cubicBezTo>
                      <a:pt x="7989" y="9039"/>
                      <a:pt x="7715" y="8081"/>
                      <a:pt x="7327" y="7716"/>
                    </a:cubicBezTo>
                    <a:cubicBezTo>
                      <a:pt x="7989" y="7419"/>
                      <a:pt x="8468" y="6848"/>
                      <a:pt x="8948" y="6369"/>
                    </a:cubicBezTo>
                    <a:cubicBezTo>
                      <a:pt x="9906" y="5616"/>
                      <a:pt x="10751" y="4954"/>
                      <a:pt x="11709" y="4200"/>
                    </a:cubicBezTo>
                    <a:cubicBezTo>
                      <a:pt x="11801" y="4086"/>
                      <a:pt x="11983" y="4086"/>
                      <a:pt x="12097" y="3995"/>
                    </a:cubicBezTo>
                    <a:close/>
                    <a:moveTo>
                      <a:pt x="1255" y="16549"/>
                    </a:moveTo>
                    <a:cubicBezTo>
                      <a:pt x="1347" y="16846"/>
                      <a:pt x="1438" y="17028"/>
                      <a:pt x="1529" y="17325"/>
                    </a:cubicBezTo>
                    <a:lnTo>
                      <a:pt x="1529" y="17508"/>
                    </a:lnTo>
                    <a:lnTo>
                      <a:pt x="479" y="17508"/>
                    </a:lnTo>
                    <a:cubicBezTo>
                      <a:pt x="776" y="17211"/>
                      <a:pt x="959" y="16846"/>
                      <a:pt x="1255" y="16549"/>
                    </a:cubicBezTo>
                    <a:close/>
                    <a:moveTo>
                      <a:pt x="1826" y="15613"/>
                    </a:moveTo>
                    <a:cubicBezTo>
                      <a:pt x="2009" y="16184"/>
                      <a:pt x="2191" y="16937"/>
                      <a:pt x="2579" y="17508"/>
                    </a:cubicBezTo>
                    <a:lnTo>
                      <a:pt x="2009" y="17508"/>
                    </a:lnTo>
                    <a:cubicBezTo>
                      <a:pt x="1917" y="17325"/>
                      <a:pt x="1826" y="17120"/>
                      <a:pt x="1712" y="17028"/>
                    </a:cubicBezTo>
                    <a:cubicBezTo>
                      <a:pt x="1621" y="16754"/>
                      <a:pt x="1529" y="16458"/>
                      <a:pt x="1438" y="16275"/>
                    </a:cubicBezTo>
                    <a:cubicBezTo>
                      <a:pt x="1621" y="16070"/>
                      <a:pt x="1712" y="15796"/>
                      <a:pt x="1826" y="15613"/>
                    </a:cubicBezTo>
                    <a:close/>
                    <a:moveTo>
                      <a:pt x="2488" y="14654"/>
                    </a:moveTo>
                    <a:cubicBezTo>
                      <a:pt x="2671" y="15134"/>
                      <a:pt x="2967" y="15499"/>
                      <a:pt x="3150" y="15978"/>
                    </a:cubicBezTo>
                    <a:cubicBezTo>
                      <a:pt x="3333" y="16458"/>
                      <a:pt x="3424" y="17028"/>
                      <a:pt x="3721" y="17508"/>
                    </a:cubicBezTo>
                    <a:lnTo>
                      <a:pt x="2967" y="17508"/>
                    </a:lnTo>
                    <a:cubicBezTo>
                      <a:pt x="2853" y="17120"/>
                      <a:pt x="2671" y="16846"/>
                      <a:pt x="2488" y="16458"/>
                    </a:cubicBezTo>
                    <a:cubicBezTo>
                      <a:pt x="2397" y="16184"/>
                      <a:pt x="2191" y="15704"/>
                      <a:pt x="2009" y="15408"/>
                    </a:cubicBezTo>
                    <a:cubicBezTo>
                      <a:pt x="2009" y="15316"/>
                      <a:pt x="2100" y="15316"/>
                      <a:pt x="2100" y="15225"/>
                    </a:cubicBezTo>
                    <a:cubicBezTo>
                      <a:pt x="2191" y="15042"/>
                      <a:pt x="2397" y="14837"/>
                      <a:pt x="2488" y="14654"/>
                    </a:cubicBezTo>
                    <a:close/>
                    <a:moveTo>
                      <a:pt x="3150" y="13787"/>
                    </a:moveTo>
                    <a:cubicBezTo>
                      <a:pt x="3538" y="14472"/>
                      <a:pt x="3812" y="15225"/>
                      <a:pt x="4109" y="15978"/>
                    </a:cubicBezTo>
                    <a:cubicBezTo>
                      <a:pt x="4291" y="16366"/>
                      <a:pt x="4474" y="17120"/>
                      <a:pt x="4862" y="17508"/>
                    </a:cubicBezTo>
                    <a:lnTo>
                      <a:pt x="4109" y="17508"/>
                    </a:lnTo>
                    <a:cubicBezTo>
                      <a:pt x="3995" y="17120"/>
                      <a:pt x="3812" y="16640"/>
                      <a:pt x="3629" y="16275"/>
                    </a:cubicBezTo>
                    <a:cubicBezTo>
                      <a:pt x="3333" y="15704"/>
                      <a:pt x="3059" y="15042"/>
                      <a:pt x="2671" y="14472"/>
                    </a:cubicBezTo>
                    <a:cubicBezTo>
                      <a:pt x="2762" y="14266"/>
                      <a:pt x="2967" y="13992"/>
                      <a:pt x="3150" y="13787"/>
                    </a:cubicBezTo>
                    <a:close/>
                    <a:moveTo>
                      <a:pt x="3995" y="12555"/>
                    </a:moveTo>
                    <a:cubicBezTo>
                      <a:pt x="4291" y="13513"/>
                      <a:pt x="4565" y="14266"/>
                      <a:pt x="4953" y="15134"/>
                    </a:cubicBezTo>
                    <a:cubicBezTo>
                      <a:pt x="5341" y="15887"/>
                      <a:pt x="5706" y="16754"/>
                      <a:pt x="6186" y="17508"/>
                    </a:cubicBezTo>
                    <a:lnTo>
                      <a:pt x="5250" y="17508"/>
                    </a:lnTo>
                    <a:cubicBezTo>
                      <a:pt x="5136" y="17211"/>
                      <a:pt x="4953" y="17028"/>
                      <a:pt x="4862" y="16754"/>
                    </a:cubicBezTo>
                    <a:cubicBezTo>
                      <a:pt x="4565" y="16275"/>
                      <a:pt x="4383" y="15796"/>
                      <a:pt x="4200" y="15316"/>
                    </a:cubicBezTo>
                    <a:cubicBezTo>
                      <a:pt x="3903" y="14746"/>
                      <a:pt x="3721" y="13992"/>
                      <a:pt x="3241" y="13604"/>
                    </a:cubicBezTo>
                    <a:cubicBezTo>
                      <a:pt x="3424" y="13216"/>
                      <a:pt x="3721" y="12943"/>
                      <a:pt x="3995" y="12555"/>
                    </a:cubicBezTo>
                    <a:close/>
                    <a:moveTo>
                      <a:pt x="4771" y="11619"/>
                    </a:moveTo>
                    <a:cubicBezTo>
                      <a:pt x="4862" y="12463"/>
                      <a:pt x="5341" y="13331"/>
                      <a:pt x="5821" y="14084"/>
                    </a:cubicBezTo>
                    <a:cubicBezTo>
                      <a:pt x="6391" y="15134"/>
                      <a:pt x="6962" y="16458"/>
                      <a:pt x="7715" y="17508"/>
                    </a:cubicBezTo>
                    <a:lnTo>
                      <a:pt x="6665" y="17508"/>
                    </a:lnTo>
                    <a:cubicBezTo>
                      <a:pt x="6391" y="16640"/>
                      <a:pt x="5821" y="15887"/>
                      <a:pt x="5432" y="15225"/>
                    </a:cubicBezTo>
                    <a:cubicBezTo>
                      <a:pt x="5044" y="14563"/>
                      <a:pt x="4771" y="13992"/>
                      <a:pt x="4474" y="13331"/>
                    </a:cubicBezTo>
                    <a:cubicBezTo>
                      <a:pt x="4383" y="12943"/>
                      <a:pt x="4291" y="12760"/>
                      <a:pt x="4109" y="12463"/>
                    </a:cubicBezTo>
                    <a:cubicBezTo>
                      <a:pt x="4109" y="12372"/>
                      <a:pt x="4200" y="12372"/>
                      <a:pt x="4200" y="12281"/>
                    </a:cubicBezTo>
                    <a:cubicBezTo>
                      <a:pt x="4383" y="12075"/>
                      <a:pt x="4565" y="11801"/>
                      <a:pt x="4771" y="11619"/>
                    </a:cubicBezTo>
                    <a:close/>
                    <a:moveTo>
                      <a:pt x="5706" y="10363"/>
                    </a:moveTo>
                    <a:cubicBezTo>
                      <a:pt x="6094" y="11619"/>
                      <a:pt x="6665" y="12851"/>
                      <a:pt x="7327" y="13992"/>
                    </a:cubicBezTo>
                    <a:cubicBezTo>
                      <a:pt x="7624" y="14654"/>
                      <a:pt x="7989" y="15316"/>
                      <a:pt x="8286" y="15978"/>
                    </a:cubicBezTo>
                    <a:cubicBezTo>
                      <a:pt x="8560" y="16458"/>
                      <a:pt x="8765" y="17120"/>
                      <a:pt x="9244" y="17416"/>
                    </a:cubicBezTo>
                    <a:cubicBezTo>
                      <a:pt x="8856" y="17416"/>
                      <a:pt x="8468" y="17508"/>
                      <a:pt x="8103" y="17508"/>
                    </a:cubicBezTo>
                    <a:cubicBezTo>
                      <a:pt x="7236" y="15408"/>
                      <a:pt x="5821" y="13604"/>
                      <a:pt x="4953" y="11413"/>
                    </a:cubicBezTo>
                    <a:lnTo>
                      <a:pt x="4862" y="11413"/>
                    </a:lnTo>
                    <a:cubicBezTo>
                      <a:pt x="5136" y="11048"/>
                      <a:pt x="5432" y="10751"/>
                      <a:pt x="5706" y="10363"/>
                    </a:cubicBezTo>
                    <a:close/>
                    <a:moveTo>
                      <a:pt x="6391" y="9427"/>
                    </a:moveTo>
                    <a:cubicBezTo>
                      <a:pt x="6962" y="10843"/>
                      <a:pt x="7806" y="12189"/>
                      <a:pt x="8560" y="13513"/>
                    </a:cubicBezTo>
                    <a:cubicBezTo>
                      <a:pt x="9039" y="14358"/>
                      <a:pt x="9610" y="15225"/>
                      <a:pt x="9998" y="16070"/>
                    </a:cubicBezTo>
                    <a:cubicBezTo>
                      <a:pt x="10271" y="16549"/>
                      <a:pt x="10477" y="17120"/>
                      <a:pt x="10751" y="17508"/>
                    </a:cubicBezTo>
                    <a:cubicBezTo>
                      <a:pt x="10386" y="17508"/>
                      <a:pt x="9906" y="17416"/>
                      <a:pt x="9518" y="17416"/>
                    </a:cubicBezTo>
                    <a:cubicBezTo>
                      <a:pt x="9336" y="16846"/>
                      <a:pt x="8948" y="16366"/>
                      <a:pt x="8674" y="15796"/>
                    </a:cubicBezTo>
                    <a:cubicBezTo>
                      <a:pt x="8286" y="15134"/>
                      <a:pt x="7989" y="14472"/>
                      <a:pt x="7624" y="13787"/>
                    </a:cubicBezTo>
                    <a:cubicBezTo>
                      <a:pt x="7236" y="13034"/>
                      <a:pt x="6848" y="12372"/>
                      <a:pt x="6482" y="11619"/>
                    </a:cubicBezTo>
                    <a:cubicBezTo>
                      <a:pt x="6277" y="11139"/>
                      <a:pt x="6186" y="10569"/>
                      <a:pt x="5912" y="10089"/>
                    </a:cubicBezTo>
                    <a:lnTo>
                      <a:pt x="6094" y="9907"/>
                    </a:lnTo>
                    <a:cubicBezTo>
                      <a:pt x="6186" y="9793"/>
                      <a:pt x="6277" y="9610"/>
                      <a:pt x="6391" y="9427"/>
                    </a:cubicBezTo>
                    <a:close/>
                    <a:moveTo>
                      <a:pt x="7144" y="8195"/>
                    </a:moveTo>
                    <a:cubicBezTo>
                      <a:pt x="7144" y="8469"/>
                      <a:pt x="7327" y="8651"/>
                      <a:pt x="7327" y="8857"/>
                    </a:cubicBezTo>
                    <a:cubicBezTo>
                      <a:pt x="7715" y="9701"/>
                      <a:pt x="8194" y="10477"/>
                      <a:pt x="8560" y="11322"/>
                    </a:cubicBezTo>
                    <a:cubicBezTo>
                      <a:pt x="9244" y="12463"/>
                      <a:pt x="9815" y="13604"/>
                      <a:pt x="10386" y="14746"/>
                    </a:cubicBezTo>
                    <a:cubicBezTo>
                      <a:pt x="10659" y="15316"/>
                      <a:pt x="11048" y="15796"/>
                      <a:pt x="11321" y="16275"/>
                    </a:cubicBezTo>
                    <a:cubicBezTo>
                      <a:pt x="11618" y="16754"/>
                      <a:pt x="11801" y="17120"/>
                      <a:pt x="11983" y="17599"/>
                    </a:cubicBezTo>
                    <a:cubicBezTo>
                      <a:pt x="11709" y="17599"/>
                      <a:pt x="11413" y="17508"/>
                      <a:pt x="11139" y="17508"/>
                    </a:cubicBezTo>
                    <a:cubicBezTo>
                      <a:pt x="11139" y="17120"/>
                      <a:pt x="10751" y="16754"/>
                      <a:pt x="10659" y="16458"/>
                    </a:cubicBezTo>
                    <a:cubicBezTo>
                      <a:pt x="10180" y="15613"/>
                      <a:pt x="9701" y="14746"/>
                      <a:pt x="9244" y="13901"/>
                    </a:cubicBezTo>
                    <a:cubicBezTo>
                      <a:pt x="8377" y="12372"/>
                      <a:pt x="7532" y="10660"/>
                      <a:pt x="6574" y="9131"/>
                    </a:cubicBezTo>
                    <a:cubicBezTo>
                      <a:pt x="6848" y="8857"/>
                      <a:pt x="6962" y="8560"/>
                      <a:pt x="7144" y="8195"/>
                    </a:cubicBezTo>
                    <a:close/>
                    <a:moveTo>
                      <a:pt x="16366" y="1"/>
                    </a:moveTo>
                    <a:cubicBezTo>
                      <a:pt x="16275" y="1"/>
                      <a:pt x="16275" y="1"/>
                      <a:pt x="16275" y="92"/>
                    </a:cubicBezTo>
                    <a:lnTo>
                      <a:pt x="16183" y="92"/>
                    </a:lnTo>
                    <a:cubicBezTo>
                      <a:pt x="13033" y="2580"/>
                      <a:pt x="9701" y="4862"/>
                      <a:pt x="6756" y="7624"/>
                    </a:cubicBezTo>
                    <a:cubicBezTo>
                      <a:pt x="6665" y="7716"/>
                      <a:pt x="6756" y="7807"/>
                      <a:pt x="6756" y="7807"/>
                    </a:cubicBezTo>
                    <a:cubicBezTo>
                      <a:pt x="6574" y="8081"/>
                      <a:pt x="6391" y="8286"/>
                      <a:pt x="6277" y="8560"/>
                    </a:cubicBezTo>
                    <a:lnTo>
                      <a:pt x="6186" y="8469"/>
                    </a:lnTo>
                    <a:cubicBezTo>
                      <a:pt x="6186" y="8469"/>
                      <a:pt x="6094" y="8469"/>
                      <a:pt x="6094" y="8560"/>
                    </a:cubicBezTo>
                    <a:lnTo>
                      <a:pt x="6186" y="8651"/>
                    </a:lnTo>
                    <a:cubicBezTo>
                      <a:pt x="6003" y="8948"/>
                      <a:pt x="5821" y="9336"/>
                      <a:pt x="5524" y="9610"/>
                    </a:cubicBezTo>
                    <a:lnTo>
                      <a:pt x="5432" y="9610"/>
                    </a:lnTo>
                    <a:cubicBezTo>
                      <a:pt x="5432" y="9701"/>
                      <a:pt x="5524" y="9701"/>
                      <a:pt x="5524" y="9701"/>
                    </a:cubicBezTo>
                    <a:cubicBezTo>
                      <a:pt x="4862" y="10569"/>
                      <a:pt x="4200" y="11322"/>
                      <a:pt x="3538" y="12189"/>
                    </a:cubicBezTo>
                    <a:cubicBezTo>
                      <a:pt x="2853" y="13034"/>
                      <a:pt x="2283" y="13992"/>
                      <a:pt x="1621" y="15042"/>
                    </a:cubicBezTo>
                    <a:cubicBezTo>
                      <a:pt x="1141" y="15796"/>
                      <a:pt x="479" y="16640"/>
                      <a:pt x="114" y="17599"/>
                    </a:cubicBezTo>
                    <a:cubicBezTo>
                      <a:pt x="0" y="17599"/>
                      <a:pt x="0" y="17690"/>
                      <a:pt x="0" y="17781"/>
                    </a:cubicBezTo>
                    <a:cubicBezTo>
                      <a:pt x="0" y="17896"/>
                      <a:pt x="114" y="18078"/>
                      <a:pt x="297" y="18078"/>
                    </a:cubicBezTo>
                    <a:lnTo>
                      <a:pt x="6482" y="18078"/>
                    </a:lnTo>
                    <a:cubicBezTo>
                      <a:pt x="6574" y="18078"/>
                      <a:pt x="6574" y="18170"/>
                      <a:pt x="6665" y="18261"/>
                    </a:cubicBezTo>
                    <a:cubicBezTo>
                      <a:pt x="6692" y="18288"/>
                      <a:pt x="6719" y="18299"/>
                      <a:pt x="6743" y="18299"/>
                    </a:cubicBezTo>
                    <a:cubicBezTo>
                      <a:pt x="6802" y="18299"/>
                      <a:pt x="6848" y="18234"/>
                      <a:pt x="6848" y="18170"/>
                    </a:cubicBezTo>
                    <a:lnTo>
                      <a:pt x="6848" y="18078"/>
                    </a:lnTo>
                    <a:cubicBezTo>
                      <a:pt x="7532" y="18078"/>
                      <a:pt x="8235" y="18093"/>
                      <a:pt x="8948" y="18093"/>
                    </a:cubicBezTo>
                    <a:cubicBezTo>
                      <a:pt x="10017" y="18093"/>
                      <a:pt x="11107" y="18060"/>
                      <a:pt x="12189" y="17896"/>
                    </a:cubicBezTo>
                    <a:cubicBezTo>
                      <a:pt x="12189" y="17941"/>
                      <a:pt x="12234" y="17964"/>
                      <a:pt x="12280" y="17964"/>
                    </a:cubicBezTo>
                    <a:cubicBezTo>
                      <a:pt x="12326" y="17964"/>
                      <a:pt x="12371" y="17941"/>
                      <a:pt x="12371" y="17896"/>
                    </a:cubicBezTo>
                    <a:lnTo>
                      <a:pt x="12371" y="17781"/>
                    </a:lnTo>
                    <a:cubicBezTo>
                      <a:pt x="12668" y="17599"/>
                      <a:pt x="12851" y="17416"/>
                      <a:pt x="12942" y="17325"/>
                    </a:cubicBezTo>
                    <a:lnTo>
                      <a:pt x="14951" y="15316"/>
                    </a:lnTo>
                    <a:cubicBezTo>
                      <a:pt x="16845" y="13513"/>
                      <a:pt x="19036" y="11801"/>
                      <a:pt x="20748" y="9793"/>
                    </a:cubicBezTo>
                    <a:cubicBezTo>
                      <a:pt x="20931" y="9610"/>
                      <a:pt x="21022" y="9519"/>
                      <a:pt x="21113" y="9336"/>
                    </a:cubicBezTo>
                    <a:cubicBezTo>
                      <a:pt x="21228" y="9222"/>
                      <a:pt x="21319" y="9131"/>
                      <a:pt x="21319" y="9039"/>
                    </a:cubicBezTo>
                    <a:cubicBezTo>
                      <a:pt x="21319" y="8651"/>
                      <a:pt x="20931" y="8286"/>
                      <a:pt x="20748" y="7898"/>
                    </a:cubicBezTo>
                    <a:cubicBezTo>
                      <a:pt x="20178" y="7054"/>
                      <a:pt x="19698" y="6095"/>
                      <a:pt x="19310" y="5136"/>
                    </a:cubicBezTo>
                    <a:cubicBezTo>
                      <a:pt x="18740" y="4086"/>
                      <a:pt x="18169" y="3150"/>
                      <a:pt x="17690" y="2101"/>
                    </a:cubicBezTo>
                    <a:cubicBezTo>
                      <a:pt x="17416" y="1621"/>
                      <a:pt x="16936" y="206"/>
                      <a:pt x="163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38"/>
              <p:cNvSpPr/>
              <p:nvPr/>
            </p:nvSpPr>
            <p:spPr>
              <a:xfrm>
                <a:off x="8487150" y="2849088"/>
                <a:ext cx="61650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2717" extrusionOk="0">
                    <a:moveTo>
                      <a:pt x="1028" y="549"/>
                    </a:moveTo>
                    <a:cubicBezTo>
                      <a:pt x="1142" y="731"/>
                      <a:pt x="1233" y="822"/>
                      <a:pt x="1325" y="914"/>
                    </a:cubicBezTo>
                    <a:cubicBezTo>
                      <a:pt x="1142" y="1005"/>
                      <a:pt x="937" y="1005"/>
                      <a:pt x="845" y="1119"/>
                    </a:cubicBezTo>
                    <a:cubicBezTo>
                      <a:pt x="845" y="914"/>
                      <a:pt x="937" y="731"/>
                      <a:pt x="1028" y="549"/>
                    </a:cubicBezTo>
                    <a:close/>
                    <a:moveTo>
                      <a:pt x="1051" y="1"/>
                    </a:moveTo>
                    <a:cubicBezTo>
                      <a:pt x="988" y="1"/>
                      <a:pt x="937" y="24"/>
                      <a:pt x="937" y="69"/>
                    </a:cubicBezTo>
                    <a:cubicBezTo>
                      <a:pt x="663" y="434"/>
                      <a:pt x="457" y="822"/>
                      <a:pt x="366" y="1210"/>
                    </a:cubicBezTo>
                    <a:cubicBezTo>
                      <a:pt x="275" y="1302"/>
                      <a:pt x="183" y="1302"/>
                      <a:pt x="92" y="1302"/>
                    </a:cubicBezTo>
                    <a:cubicBezTo>
                      <a:pt x="92" y="1302"/>
                      <a:pt x="92" y="1393"/>
                      <a:pt x="183" y="1393"/>
                    </a:cubicBezTo>
                    <a:cubicBezTo>
                      <a:pt x="183" y="1393"/>
                      <a:pt x="275" y="1393"/>
                      <a:pt x="275" y="1484"/>
                    </a:cubicBezTo>
                    <a:cubicBezTo>
                      <a:pt x="183" y="1872"/>
                      <a:pt x="1" y="2260"/>
                      <a:pt x="1" y="2626"/>
                    </a:cubicBezTo>
                    <a:cubicBezTo>
                      <a:pt x="1" y="2717"/>
                      <a:pt x="92" y="2717"/>
                      <a:pt x="92" y="2717"/>
                    </a:cubicBezTo>
                    <a:cubicBezTo>
                      <a:pt x="366" y="2534"/>
                      <a:pt x="457" y="2146"/>
                      <a:pt x="571" y="1872"/>
                    </a:cubicBezTo>
                    <a:cubicBezTo>
                      <a:pt x="663" y="1690"/>
                      <a:pt x="663" y="1576"/>
                      <a:pt x="663" y="1484"/>
                    </a:cubicBezTo>
                    <a:cubicBezTo>
                      <a:pt x="845" y="1393"/>
                      <a:pt x="1028" y="1393"/>
                      <a:pt x="1233" y="1393"/>
                    </a:cubicBezTo>
                    <a:lnTo>
                      <a:pt x="1507" y="1393"/>
                    </a:lnTo>
                    <a:cubicBezTo>
                      <a:pt x="1599" y="1484"/>
                      <a:pt x="1599" y="1576"/>
                      <a:pt x="1713" y="1690"/>
                    </a:cubicBezTo>
                    <a:cubicBezTo>
                      <a:pt x="1804" y="1964"/>
                      <a:pt x="1804" y="2443"/>
                      <a:pt x="2078" y="2626"/>
                    </a:cubicBezTo>
                    <a:lnTo>
                      <a:pt x="2169" y="2626"/>
                    </a:lnTo>
                    <a:cubicBezTo>
                      <a:pt x="2466" y="2260"/>
                      <a:pt x="2169" y="1781"/>
                      <a:pt x="2078" y="1484"/>
                    </a:cubicBezTo>
                    <a:cubicBezTo>
                      <a:pt x="2078" y="1393"/>
                      <a:pt x="1987" y="1393"/>
                      <a:pt x="1987" y="1302"/>
                    </a:cubicBezTo>
                    <a:cubicBezTo>
                      <a:pt x="2078" y="1302"/>
                      <a:pt x="2169" y="1302"/>
                      <a:pt x="2283" y="1210"/>
                    </a:cubicBezTo>
                    <a:cubicBezTo>
                      <a:pt x="2375" y="1210"/>
                      <a:pt x="2375" y="1210"/>
                      <a:pt x="2375" y="1119"/>
                    </a:cubicBezTo>
                    <a:cubicBezTo>
                      <a:pt x="2169" y="1005"/>
                      <a:pt x="1987" y="914"/>
                      <a:pt x="1804" y="914"/>
                    </a:cubicBezTo>
                    <a:cubicBezTo>
                      <a:pt x="1599" y="640"/>
                      <a:pt x="1416" y="343"/>
                      <a:pt x="1233" y="69"/>
                    </a:cubicBezTo>
                    <a:cubicBezTo>
                      <a:pt x="1188" y="24"/>
                      <a:pt x="1114" y="1"/>
                      <a:pt x="10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38"/>
              <p:cNvSpPr/>
              <p:nvPr/>
            </p:nvSpPr>
            <p:spPr>
              <a:xfrm>
                <a:off x="8731950" y="2632763"/>
                <a:ext cx="42825" cy="65700"/>
              </a:xfrm>
              <a:custGeom>
                <a:avLst/>
                <a:gdLst/>
                <a:ahLst/>
                <a:cxnLst/>
                <a:rect l="l" t="t" r="r" b="b"/>
                <a:pathLst>
                  <a:path w="1713" h="2628" extrusionOk="0">
                    <a:moveTo>
                      <a:pt x="555" y="1"/>
                    </a:moveTo>
                    <a:cubicBezTo>
                      <a:pt x="399" y="1"/>
                      <a:pt x="241" y="28"/>
                      <a:pt x="92" y="71"/>
                    </a:cubicBezTo>
                    <a:cubicBezTo>
                      <a:pt x="92" y="71"/>
                      <a:pt x="1" y="163"/>
                      <a:pt x="1" y="254"/>
                    </a:cubicBezTo>
                    <a:cubicBezTo>
                      <a:pt x="184" y="733"/>
                      <a:pt x="184" y="1213"/>
                      <a:pt x="275" y="1669"/>
                    </a:cubicBezTo>
                    <a:cubicBezTo>
                      <a:pt x="275" y="1966"/>
                      <a:pt x="275" y="2354"/>
                      <a:pt x="480" y="2628"/>
                    </a:cubicBezTo>
                    <a:lnTo>
                      <a:pt x="572" y="2628"/>
                    </a:lnTo>
                    <a:lnTo>
                      <a:pt x="572" y="2445"/>
                    </a:lnTo>
                    <a:cubicBezTo>
                      <a:pt x="636" y="2510"/>
                      <a:pt x="701" y="2574"/>
                      <a:pt x="798" y="2574"/>
                    </a:cubicBezTo>
                    <a:cubicBezTo>
                      <a:pt x="838" y="2574"/>
                      <a:pt x="883" y="2563"/>
                      <a:pt x="937" y="2537"/>
                    </a:cubicBezTo>
                    <a:cubicBezTo>
                      <a:pt x="1507" y="2537"/>
                      <a:pt x="1713" y="2057"/>
                      <a:pt x="1507" y="1578"/>
                    </a:cubicBezTo>
                    <a:cubicBezTo>
                      <a:pt x="1416" y="1395"/>
                      <a:pt x="1325" y="1213"/>
                      <a:pt x="1142" y="1099"/>
                    </a:cubicBezTo>
                    <a:cubicBezTo>
                      <a:pt x="1043" y="1054"/>
                      <a:pt x="927" y="1010"/>
                      <a:pt x="824" y="1010"/>
                    </a:cubicBezTo>
                    <a:cubicBezTo>
                      <a:pt x="714" y="1010"/>
                      <a:pt x="619" y="1060"/>
                      <a:pt x="572" y="1213"/>
                    </a:cubicBezTo>
                    <a:lnTo>
                      <a:pt x="663" y="1213"/>
                    </a:lnTo>
                    <a:cubicBezTo>
                      <a:pt x="845" y="1304"/>
                      <a:pt x="937" y="1304"/>
                      <a:pt x="1051" y="1487"/>
                    </a:cubicBezTo>
                    <a:cubicBezTo>
                      <a:pt x="1233" y="1578"/>
                      <a:pt x="1233" y="1783"/>
                      <a:pt x="1233" y="1966"/>
                    </a:cubicBezTo>
                    <a:cubicBezTo>
                      <a:pt x="1188" y="2103"/>
                      <a:pt x="1091" y="2126"/>
                      <a:pt x="982" y="2126"/>
                    </a:cubicBezTo>
                    <a:cubicBezTo>
                      <a:pt x="928" y="2126"/>
                      <a:pt x="871" y="2120"/>
                      <a:pt x="816" y="2120"/>
                    </a:cubicBezTo>
                    <a:cubicBezTo>
                      <a:pt x="761" y="2120"/>
                      <a:pt x="708" y="2126"/>
                      <a:pt x="663" y="2149"/>
                    </a:cubicBezTo>
                    <a:cubicBezTo>
                      <a:pt x="663" y="2149"/>
                      <a:pt x="572" y="2149"/>
                      <a:pt x="572" y="2240"/>
                    </a:cubicBezTo>
                    <a:cubicBezTo>
                      <a:pt x="572" y="1966"/>
                      <a:pt x="572" y="1669"/>
                      <a:pt x="480" y="1487"/>
                    </a:cubicBezTo>
                    <a:cubicBezTo>
                      <a:pt x="480" y="1099"/>
                      <a:pt x="366" y="733"/>
                      <a:pt x="275" y="345"/>
                    </a:cubicBezTo>
                    <a:lnTo>
                      <a:pt x="754" y="345"/>
                    </a:lnTo>
                    <a:cubicBezTo>
                      <a:pt x="1051" y="437"/>
                      <a:pt x="1142" y="642"/>
                      <a:pt x="937" y="916"/>
                    </a:cubicBezTo>
                    <a:cubicBezTo>
                      <a:pt x="1233" y="733"/>
                      <a:pt x="1507" y="528"/>
                      <a:pt x="1233" y="254"/>
                    </a:cubicBezTo>
                    <a:cubicBezTo>
                      <a:pt x="1050" y="71"/>
                      <a:pt x="806" y="1"/>
                      <a:pt x="5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8"/>
              <p:cNvSpPr/>
              <p:nvPr/>
            </p:nvSpPr>
            <p:spPr>
              <a:xfrm>
                <a:off x="8498575" y="2559738"/>
                <a:ext cx="50225" cy="89125"/>
              </a:xfrm>
              <a:custGeom>
                <a:avLst/>
                <a:gdLst/>
                <a:ahLst/>
                <a:cxnLst/>
                <a:rect l="l" t="t" r="r" b="b"/>
                <a:pathLst>
                  <a:path w="2009" h="3565" extrusionOk="0">
                    <a:moveTo>
                      <a:pt x="603" y="437"/>
                    </a:moveTo>
                    <a:cubicBezTo>
                      <a:pt x="647" y="437"/>
                      <a:pt x="705" y="512"/>
                      <a:pt x="776" y="710"/>
                    </a:cubicBezTo>
                    <a:cubicBezTo>
                      <a:pt x="959" y="1166"/>
                      <a:pt x="868" y="1554"/>
                      <a:pt x="685" y="2034"/>
                    </a:cubicBezTo>
                    <a:cubicBezTo>
                      <a:pt x="571" y="1851"/>
                      <a:pt x="571" y="1737"/>
                      <a:pt x="571" y="1646"/>
                    </a:cubicBezTo>
                    <a:cubicBezTo>
                      <a:pt x="480" y="1372"/>
                      <a:pt x="480" y="1166"/>
                      <a:pt x="480" y="892"/>
                    </a:cubicBezTo>
                    <a:cubicBezTo>
                      <a:pt x="480" y="699"/>
                      <a:pt x="519" y="437"/>
                      <a:pt x="603" y="437"/>
                    </a:cubicBezTo>
                    <a:close/>
                    <a:moveTo>
                      <a:pt x="583" y="0"/>
                    </a:moveTo>
                    <a:cubicBezTo>
                      <a:pt x="281" y="0"/>
                      <a:pt x="206" y="727"/>
                      <a:pt x="206" y="892"/>
                    </a:cubicBezTo>
                    <a:cubicBezTo>
                      <a:pt x="206" y="1372"/>
                      <a:pt x="297" y="1942"/>
                      <a:pt x="480" y="2422"/>
                    </a:cubicBezTo>
                    <a:cubicBezTo>
                      <a:pt x="297" y="2696"/>
                      <a:pt x="114" y="2992"/>
                      <a:pt x="0" y="3358"/>
                    </a:cubicBezTo>
                    <a:cubicBezTo>
                      <a:pt x="0" y="3358"/>
                      <a:pt x="0" y="3398"/>
                      <a:pt x="34" y="3398"/>
                    </a:cubicBezTo>
                    <a:cubicBezTo>
                      <a:pt x="51" y="3398"/>
                      <a:pt x="76" y="3388"/>
                      <a:pt x="114" y="3358"/>
                    </a:cubicBezTo>
                    <a:cubicBezTo>
                      <a:pt x="297" y="3266"/>
                      <a:pt x="480" y="3084"/>
                      <a:pt x="571" y="2787"/>
                    </a:cubicBezTo>
                    <a:cubicBezTo>
                      <a:pt x="685" y="3084"/>
                      <a:pt x="776" y="3266"/>
                      <a:pt x="868" y="3449"/>
                    </a:cubicBezTo>
                    <a:cubicBezTo>
                      <a:pt x="904" y="3530"/>
                      <a:pt x="954" y="3565"/>
                      <a:pt x="1001" y="3565"/>
                    </a:cubicBezTo>
                    <a:cubicBezTo>
                      <a:pt x="1075" y="3565"/>
                      <a:pt x="1142" y="3482"/>
                      <a:pt x="1142" y="3358"/>
                    </a:cubicBezTo>
                    <a:cubicBezTo>
                      <a:pt x="1050" y="3175"/>
                      <a:pt x="1050" y="2878"/>
                      <a:pt x="1256" y="2604"/>
                    </a:cubicBezTo>
                    <a:cubicBezTo>
                      <a:pt x="1347" y="2878"/>
                      <a:pt x="1438" y="3175"/>
                      <a:pt x="1621" y="3449"/>
                    </a:cubicBezTo>
                    <a:cubicBezTo>
                      <a:pt x="1648" y="3483"/>
                      <a:pt x="1686" y="3497"/>
                      <a:pt x="1725" y="3497"/>
                    </a:cubicBezTo>
                    <a:cubicBezTo>
                      <a:pt x="1817" y="3497"/>
                      <a:pt x="1918" y="3422"/>
                      <a:pt x="1918" y="3358"/>
                    </a:cubicBezTo>
                    <a:cubicBezTo>
                      <a:pt x="2009" y="3266"/>
                      <a:pt x="2009" y="3175"/>
                      <a:pt x="2009" y="3084"/>
                    </a:cubicBezTo>
                    <a:lnTo>
                      <a:pt x="1826" y="3084"/>
                    </a:lnTo>
                    <a:cubicBezTo>
                      <a:pt x="1712" y="2787"/>
                      <a:pt x="1530" y="2513"/>
                      <a:pt x="1347" y="2308"/>
                    </a:cubicBezTo>
                    <a:cubicBezTo>
                      <a:pt x="1301" y="2262"/>
                      <a:pt x="1250" y="2239"/>
                      <a:pt x="1210" y="2239"/>
                    </a:cubicBezTo>
                    <a:cubicBezTo>
                      <a:pt x="1170" y="2239"/>
                      <a:pt x="1142" y="2262"/>
                      <a:pt x="1142" y="2308"/>
                    </a:cubicBezTo>
                    <a:cubicBezTo>
                      <a:pt x="959" y="2422"/>
                      <a:pt x="868" y="2604"/>
                      <a:pt x="868" y="2696"/>
                    </a:cubicBezTo>
                    <a:cubicBezTo>
                      <a:pt x="868" y="2604"/>
                      <a:pt x="776" y="2513"/>
                      <a:pt x="776" y="2513"/>
                    </a:cubicBezTo>
                    <a:cubicBezTo>
                      <a:pt x="868" y="2216"/>
                      <a:pt x="959" y="1942"/>
                      <a:pt x="1050" y="1737"/>
                    </a:cubicBezTo>
                    <a:cubicBezTo>
                      <a:pt x="1142" y="1281"/>
                      <a:pt x="1256" y="322"/>
                      <a:pt x="685" y="25"/>
                    </a:cubicBezTo>
                    <a:cubicBezTo>
                      <a:pt x="649" y="8"/>
                      <a:pt x="615" y="0"/>
                      <a:pt x="58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3" name="Google Shape;433;p38"/>
            <p:cNvGrpSpPr/>
            <p:nvPr/>
          </p:nvGrpSpPr>
          <p:grpSpPr>
            <a:xfrm>
              <a:off x="7043656" y="2360586"/>
              <a:ext cx="1606091" cy="2243411"/>
              <a:chOff x="5997675" y="1094708"/>
              <a:chExt cx="2433103" cy="3398592"/>
            </a:xfrm>
          </p:grpSpPr>
          <p:sp>
            <p:nvSpPr>
              <p:cNvPr id="434" name="Google Shape;434;p38"/>
              <p:cNvSpPr/>
              <p:nvPr/>
            </p:nvSpPr>
            <p:spPr>
              <a:xfrm>
                <a:off x="6199225" y="2083707"/>
                <a:ext cx="175403" cy="210782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3676" extrusionOk="0">
                    <a:moveTo>
                      <a:pt x="2100" y="480"/>
                    </a:moveTo>
                    <a:lnTo>
                      <a:pt x="2100" y="480"/>
                    </a:lnTo>
                    <a:cubicBezTo>
                      <a:pt x="2009" y="1051"/>
                      <a:pt x="1621" y="1713"/>
                      <a:pt x="1142" y="2283"/>
                    </a:cubicBezTo>
                    <a:cubicBezTo>
                      <a:pt x="1050" y="1621"/>
                      <a:pt x="1438" y="754"/>
                      <a:pt x="2100" y="480"/>
                    </a:cubicBezTo>
                    <a:close/>
                    <a:moveTo>
                      <a:pt x="2192" y="1"/>
                    </a:moveTo>
                    <a:cubicBezTo>
                      <a:pt x="1142" y="366"/>
                      <a:pt x="571" y="1507"/>
                      <a:pt x="868" y="2557"/>
                    </a:cubicBezTo>
                    <a:cubicBezTo>
                      <a:pt x="571" y="2854"/>
                      <a:pt x="297" y="3128"/>
                      <a:pt x="0" y="3333"/>
                    </a:cubicBezTo>
                    <a:cubicBezTo>
                      <a:pt x="0" y="3333"/>
                      <a:pt x="0" y="3425"/>
                      <a:pt x="114" y="3425"/>
                    </a:cubicBezTo>
                    <a:cubicBezTo>
                      <a:pt x="388" y="3425"/>
                      <a:pt x="685" y="3128"/>
                      <a:pt x="959" y="2945"/>
                    </a:cubicBezTo>
                    <a:cubicBezTo>
                      <a:pt x="1188" y="3390"/>
                      <a:pt x="1647" y="3675"/>
                      <a:pt x="2023" y="3675"/>
                    </a:cubicBezTo>
                    <a:cubicBezTo>
                      <a:pt x="2284" y="3675"/>
                      <a:pt x="2505" y="3537"/>
                      <a:pt x="2580" y="3219"/>
                    </a:cubicBezTo>
                    <a:cubicBezTo>
                      <a:pt x="2762" y="3128"/>
                      <a:pt x="2854" y="3037"/>
                      <a:pt x="3059" y="3037"/>
                    </a:cubicBezTo>
                    <a:lnTo>
                      <a:pt x="3059" y="2945"/>
                    </a:lnTo>
                    <a:cubicBezTo>
                      <a:pt x="2968" y="2854"/>
                      <a:pt x="2580" y="2763"/>
                      <a:pt x="2580" y="2763"/>
                    </a:cubicBezTo>
                    <a:cubicBezTo>
                      <a:pt x="2580" y="2729"/>
                      <a:pt x="2553" y="2715"/>
                      <a:pt x="2516" y="2715"/>
                    </a:cubicBezTo>
                    <a:cubicBezTo>
                      <a:pt x="2429" y="2715"/>
                      <a:pt x="2283" y="2790"/>
                      <a:pt x="2283" y="2854"/>
                    </a:cubicBezTo>
                    <a:cubicBezTo>
                      <a:pt x="2283" y="3199"/>
                      <a:pt x="2181" y="3327"/>
                      <a:pt x="2038" y="3327"/>
                    </a:cubicBezTo>
                    <a:cubicBezTo>
                      <a:pt x="1793" y="3327"/>
                      <a:pt x="1429" y="2951"/>
                      <a:pt x="1256" y="2649"/>
                    </a:cubicBezTo>
                    <a:cubicBezTo>
                      <a:pt x="1438" y="2466"/>
                      <a:pt x="1530" y="2283"/>
                      <a:pt x="1621" y="2192"/>
                    </a:cubicBezTo>
                    <a:cubicBezTo>
                      <a:pt x="2100" y="1621"/>
                      <a:pt x="2488" y="845"/>
                      <a:pt x="2397" y="92"/>
                    </a:cubicBezTo>
                    <a:cubicBezTo>
                      <a:pt x="2397" y="1"/>
                      <a:pt x="2283" y="1"/>
                      <a:pt x="2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38"/>
              <p:cNvSpPr/>
              <p:nvPr/>
            </p:nvSpPr>
            <p:spPr>
              <a:xfrm>
                <a:off x="6178296" y="2372986"/>
                <a:ext cx="229073" cy="27466"/>
              </a:xfrm>
              <a:custGeom>
                <a:avLst/>
                <a:gdLst/>
                <a:ahLst/>
                <a:cxnLst/>
                <a:rect l="l" t="t" r="r" b="b"/>
                <a:pathLst>
                  <a:path w="3995" h="479" extrusionOk="0">
                    <a:moveTo>
                      <a:pt x="0" y="0"/>
                    </a:moveTo>
                    <a:lnTo>
                      <a:pt x="0" y="92"/>
                    </a:lnTo>
                    <a:cubicBezTo>
                      <a:pt x="571" y="457"/>
                      <a:pt x="1233" y="457"/>
                      <a:pt x="1895" y="457"/>
                    </a:cubicBezTo>
                    <a:cubicBezTo>
                      <a:pt x="2143" y="457"/>
                      <a:pt x="2464" y="478"/>
                      <a:pt x="2795" y="478"/>
                    </a:cubicBezTo>
                    <a:cubicBezTo>
                      <a:pt x="3226" y="478"/>
                      <a:pt x="3672" y="442"/>
                      <a:pt x="3995" y="274"/>
                    </a:cubicBezTo>
                    <a:lnTo>
                      <a:pt x="3995" y="183"/>
                    </a:lnTo>
                    <a:cubicBezTo>
                      <a:pt x="3794" y="58"/>
                      <a:pt x="3560" y="22"/>
                      <a:pt x="3322" y="22"/>
                    </a:cubicBezTo>
                    <a:cubicBezTo>
                      <a:pt x="2992" y="22"/>
                      <a:pt x="2652" y="92"/>
                      <a:pt x="2374" y="92"/>
                    </a:cubicBezTo>
                    <a:cubicBezTo>
                      <a:pt x="1621" y="92"/>
                      <a:pt x="845" y="0"/>
                      <a:pt x="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8"/>
              <p:cNvSpPr/>
              <p:nvPr/>
            </p:nvSpPr>
            <p:spPr>
              <a:xfrm>
                <a:off x="6221473" y="2458767"/>
                <a:ext cx="141400" cy="186470"/>
              </a:xfrm>
              <a:custGeom>
                <a:avLst/>
                <a:gdLst/>
                <a:ahLst/>
                <a:cxnLst/>
                <a:rect l="l" t="t" r="r" b="b"/>
                <a:pathLst>
                  <a:path w="2466" h="3252" extrusionOk="0">
                    <a:moveTo>
                      <a:pt x="1152" y="1"/>
                    </a:moveTo>
                    <a:cubicBezTo>
                      <a:pt x="812" y="1"/>
                      <a:pt x="466" y="503"/>
                      <a:pt x="297" y="673"/>
                    </a:cubicBezTo>
                    <a:lnTo>
                      <a:pt x="297" y="787"/>
                    </a:lnTo>
                    <a:cubicBezTo>
                      <a:pt x="446" y="619"/>
                      <a:pt x="917" y="466"/>
                      <a:pt x="1133" y="466"/>
                    </a:cubicBezTo>
                    <a:cubicBezTo>
                      <a:pt x="1181" y="466"/>
                      <a:pt x="1216" y="473"/>
                      <a:pt x="1233" y="490"/>
                    </a:cubicBezTo>
                    <a:cubicBezTo>
                      <a:pt x="1621" y="673"/>
                      <a:pt x="1324" y="1061"/>
                      <a:pt x="1142" y="1243"/>
                    </a:cubicBezTo>
                    <a:cubicBezTo>
                      <a:pt x="868" y="1814"/>
                      <a:pt x="480" y="2202"/>
                      <a:pt x="92" y="2590"/>
                    </a:cubicBezTo>
                    <a:cubicBezTo>
                      <a:pt x="0" y="2773"/>
                      <a:pt x="0" y="2955"/>
                      <a:pt x="183" y="2955"/>
                    </a:cubicBezTo>
                    <a:cubicBezTo>
                      <a:pt x="959" y="3161"/>
                      <a:pt x="1621" y="3252"/>
                      <a:pt x="2374" y="3252"/>
                    </a:cubicBezTo>
                    <a:cubicBezTo>
                      <a:pt x="2466" y="3252"/>
                      <a:pt x="2466" y="3161"/>
                      <a:pt x="2374" y="3161"/>
                    </a:cubicBezTo>
                    <a:cubicBezTo>
                      <a:pt x="1895" y="2773"/>
                      <a:pt x="1233" y="2773"/>
                      <a:pt x="662" y="2681"/>
                    </a:cubicBezTo>
                    <a:cubicBezTo>
                      <a:pt x="1142" y="2111"/>
                      <a:pt x="1712" y="1540"/>
                      <a:pt x="1804" y="787"/>
                    </a:cubicBezTo>
                    <a:cubicBezTo>
                      <a:pt x="1895" y="399"/>
                      <a:pt x="1621" y="102"/>
                      <a:pt x="1233" y="11"/>
                    </a:cubicBezTo>
                    <a:cubicBezTo>
                      <a:pt x="1206" y="4"/>
                      <a:pt x="1179" y="1"/>
                      <a:pt x="11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8"/>
              <p:cNvSpPr/>
              <p:nvPr/>
            </p:nvSpPr>
            <p:spPr>
              <a:xfrm>
                <a:off x="7922919" y="2033591"/>
                <a:ext cx="147937" cy="801441"/>
              </a:xfrm>
              <a:custGeom>
                <a:avLst/>
                <a:gdLst/>
                <a:ahLst/>
                <a:cxnLst/>
                <a:rect l="l" t="t" r="r" b="b"/>
                <a:pathLst>
                  <a:path w="2580" h="13977" extrusionOk="0">
                    <a:moveTo>
                      <a:pt x="1120" y="1"/>
                    </a:moveTo>
                    <a:cubicBezTo>
                      <a:pt x="1053" y="1"/>
                      <a:pt x="993" y="30"/>
                      <a:pt x="959" y="99"/>
                    </a:cubicBezTo>
                    <a:cubicBezTo>
                      <a:pt x="571" y="875"/>
                      <a:pt x="183" y="1537"/>
                      <a:pt x="0" y="2290"/>
                    </a:cubicBezTo>
                    <a:cubicBezTo>
                      <a:pt x="0" y="2381"/>
                      <a:pt x="92" y="2381"/>
                      <a:pt x="183" y="2381"/>
                    </a:cubicBezTo>
                    <a:cubicBezTo>
                      <a:pt x="571" y="1925"/>
                      <a:pt x="868" y="1445"/>
                      <a:pt x="1142" y="966"/>
                    </a:cubicBezTo>
                    <a:cubicBezTo>
                      <a:pt x="1233" y="1719"/>
                      <a:pt x="1142" y="2587"/>
                      <a:pt x="1233" y="3431"/>
                    </a:cubicBezTo>
                    <a:cubicBezTo>
                      <a:pt x="1233" y="4481"/>
                      <a:pt x="1324" y="5531"/>
                      <a:pt x="1324" y="6581"/>
                    </a:cubicBezTo>
                    <a:cubicBezTo>
                      <a:pt x="1530" y="9046"/>
                      <a:pt x="1621" y="11511"/>
                      <a:pt x="1803" y="13908"/>
                    </a:cubicBezTo>
                    <a:cubicBezTo>
                      <a:pt x="1803" y="13954"/>
                      <a:pt x="1826" y="13977"/>
                      <a:pt x="1849" y="13977"/>
                    </a:cubicBezTo>
                    <a:cubicBezTo>
                      <a:pt x="1872" y="13977"/>
                      <a:pt x="1895" y="13954"/>
                      <a:pt x="1895" y="13908"/>
                    </a:cubicBezTo>
                    <a:cubicBezTo>
                      <a:pt x="2100" y="11511"/>
                      <a:pt x="1895" y="9046"/>
                      <a:pt x="1803" y="6581"/>
                    </a:cubicBezTo>
                    <a:cubicBezTo>
                      <a:pt x="1712" y="4961"/>
                      <a:pt x="1803" y="3066"/>
                      <a:pt x="1621" y="1354"/>
                    </a:cubicBezTo>
                    <a:lnTo>
                      <a:pt x="1621" y="1354"/>
                    </a:lnTo>
                    <a:cubicBezTo>
                      <a:pt x="1895" y="1719"/>
                      <a:pt x="2100" y="2016"/>
                      <a:pt x="2465" y="2199"/>
                    </a:cubicBezTo>
                    <a:cubicBezTo>
                      <a:pt x="2465" y="2229"/>
                      <a:pt x="2478" y="2239"/>
                      <a:pt x="2495" y="2239"/>
                    </a:cubicBezTo>
                    <a:cubicBezTo>
                      <a:pt x="2529" y="2239"/>
                      <a:pt x="2580" y="2199"/>
                      <a:pt x="2580" y="2199"/>
                    </a:cubicBezTo>
                    <a:cubicBezTo>
                      <a:pt x="2465" y="1719"/>
                      <a:pt x="2283" y="1445"/>
                      <a:pt x="2009" y="1057"/>
                    </a:cubicBezTo>
                    <a:cubicBezTo>
                      <a:pt x="1803" y="784"/>
                      <a:pt x="1621" y="396"/>
                      <a:pt x="1438" y="213"/>
                    </a:cubicBezTo>
                    <a:cubicBezTo>
                      <a:pt x="1367" y="84"/>
                      <a:pt x="1233" y="1"/>
                      <a:pt x="1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38"/>
              <p:cNvSpPr/>
              <p:nvPr/>
            </p:nvSpPr>
            <p:spPr>
              <a:xfrm>
                <a:off x="7563971" y="2383422"/>
                <a:ext cx="135208" cy="169268"/>
              </a:xfrm>
              <a:custGeom>
                <a:avLst/>
                <a:gdLst/>
                <a:ahLst/>
                <a:cxnLst/>
                <a:rect l="l" t="t" r="r" b="b"/>
                <a:pathLst>
                  <a:path w="2358" h="2952" extrusionOk="0">
                    <a:moveTo>
                      <a:pt x="1544" y="1"/>
                    </a:moveTo>
                    <a:cubicBezTo>
                      <a:pt x="1416" y="1"/>
                      <a:pt x="1273" y="46"/>
                      <a:pt x="1125" y="92"/>
                    </a:cubicBezTo>
                    <a:cubicBezTo>
                      <a:pt x="737" y="389"/>
                      <a:pt x="554" y="754"/>
                      <a:pt x="371" y="1142"/>
                    </a:cubicBezTo>
                    <a:cubicBezTo>
                      <a:pt x="1" y="2057"/>
                      <a:pt x="338" y="2951"/>
                      <a:pt x="1282" y="2951"/>
                    </a:cubicBezTo>
                    <a:cubicBezTo>
                      <a:pt x="1327" y="2951"/>
                      <a:pt x="1374" y="2949"/>
                      <a:pt x="1421" y="2945"/>
                    </a:cubicBezTo>
                    <a:cubicBezTo>
                      <a:pt x="1695" y="2945"/>
                      <a:pt x="2083" y="2854"/>
                      <a:pt x="2266" y="2557"/>
                    </a:cubicBezTo>
                    <a:cubicBezTo>
                      <a:pt x="2357" y="2283"/>
                      <a:pt x="2083" y="2283"/>
                      <a:pt x="1878" y="2283"/>
                    </a:cubicBezTo>
                    <a:cubicBezTo>
                      <a:pt x="1667" y="2283"/>
                      <a:pt x="1358" y="2412"/>
                      <a:pt x="1095" y="2412"/>
                    </a:cubicBezTo>
                    <a:cubicBezTo>
                      <a:pt x="901" y="2412"/>
                      <a:pt x="732" y="2343"/>
                      <a:pt x="645" y="2101"/>
                    </a:cubicBezTo>
                    <a:cubicBezTo>
                      <a:pt x="469" y="1439"/>
                      <a:pt x="996" y="179"/>
                      <a:pt x="1795" y="179"/>
                    </a:cubicBezTo>
                    <a:cubicBezTo>
                      <a:pt x="1822" y="179"/>
                      <a:pt x="1850" y="180"/>
                      <a:pt x="1878" y="183"/>
                    </a:cubicBezTo>
                    <a:cubicBezTo>
                      <a:pt x="1787" y="46"/>
                      <a:pt x="1672" y="1"/>
                      <a:pt x="15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38"/>
              <p:cNvSpPr/>
              <p:nvPr/>
            </p:nvSpPr>
            <p:spPr>
              <a:xfrm>
                <a:off x="7710876" y="2381989"/>
                <a:ext cx="157112" cy="168522"/>
              </a:xfrm>
              <a:custGeom>
                <a:avLst/>
                <a:gdLst/>
                <a:ahLst/>
                <a:cxnLst/>
                <a:rect l="l" t="t" r="r" b="b"/>
                <a:pathLst>
                  <a:path w="2740" h="2939" extrusionOk="0">
                    <a:moveTo>
                      <a:pt x="1314" y="469"/>
                    </a:moveTo>
                    <a:cubicBezTo>
                      <a:pt x="1726" y="469"/>
                      <a:pt x="2078" y="934"/>
                      <a:pt x="2078" y="1350"/>
                    </a:cubicBezTo>
                    <a:cubicBezTo>
                      <a:pt x="2169" y="1920"/>
                      <a:pt x="1598" y="2400"/>
                      <a:pt x="1233" y="2491"/>
                    </a:cubicBezTo>
                    <a:cubicBezTo>
                      <a:pt x="936" y="2308"/>
                      <a:pt x="754" y="2012"/>
                      <a:pt x="663" y="1738"/>
                    </a:cubicBezTo>
                    <a:cubicBezTo>
                      <a:pt x="571" y="1441"/>
                      <a:pt x="663" y="985"/>
                      <a:pt x="845" y="688"/>
                    </a:cubicBezTo>
                    <a:cubicBezTo>
                      <a:pt x="1000" y="533"/>
                      <a:pt x="1161" y="469"/>
                      <a:pt x="1314" y="469"/>
                    </a:cubicBezTo>
                    <a:close/>
                    <a:moveTo>
                      <a:pt x="1332" y="0"/>
                    </a:moveTo>
                    <a:cubicBezTo>
                      <a:pt x="1023" y="0"/>
                      <a:pt x="709" y="128"/>
                      <a:pt x="457" y="414"/>
                    </a:cubicBezTo>
                    <a:cubicBezTo>
                      <a:pt x="1" y="985"/>
                      <a:pt x="1" y="2012"/>
                      <a:pt x="457" y="2491"/>
                    </a:cubicBezTo>
                    <a:cubicBezTo>
                      <a:pt x="457" y="2582"/>
                      <a:pt x="571" y="2696"/>
                      <a:pt x="663" y="2788"/>
                    </a:cubicBezTo>
                    <a:cubicBezTo>
                      <a:pt x="769" y="2895"/>
                      <a:pt x="947" y="2939"/>
                      <a:pt x="1131" y="2939"/>
                    </a:cubicBezTo>
                    <a:cubicBezTo>
                      <a:pt x="1261" y="2939"/>
                      <a:pt x="1394" y="2917"/>
                      <a:pt x="1507" y="2879"/>
                    </a:cubicBezTo>
                    <a:cubicBezTo>
                      <a:pt x="2374" y="2696"/>
                      <a:pt x="2740" y="1738"/>
                      <a:pt x="2557" y="985"/>
                    </a:cubicBezTo>
                    <a:cubicBezTo>
                      <a:pt x="2384" y="378"/>
                      <a:pt x="1864" y="0"/>
                      <a:pt x="13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8"/>
              <p:cNvSpPr/>
              <p:nvPr/>
            </p:nvSpPr>
            <p:spPr>
              <a:xfrm>
                <a:off x="7862712" y="2509111"/>
                <a:ext cx="70700" cy="98166"/>
              </a:xfrm>
              <a:custGeom>
                <a:avLst/>
                <a:gdLst/>
                <a:ahLst/>
                <a:cxnLst/>
                <a:rect l="l" t="t" r="r" b="b"/>
                <a:pathLst>
                  <a:path w="1233" h="1712" extrusionOk="0">
                    <a:moveTo>
                      <a:pt x="662" y="0"/>
                    </a:moveTo>
                    <a:cubicBezTo>
                      <a:pt x="571" y="0"/>
                      <a:pt x="92" y="91"/>
                      <a:pt x="297" y="274"/>
                    </a:cubicBezTo>
                    <a:cubicBezTo>
                      <a:pt x="388" y="365"/>
                      <a:pt x="571" y="365"/>
                      <a:pt x="662" y="365"/>
                    </a:cubicBezTo>
                    <a:lnTo>
                      <a:pt x="571" y="571"/>
                    </a:lnTo>
                    <a:cubicBezTo>
                      <a:pt x="388" y="845"/>
                      <a:pt x="206" y="1050"/>
                      <a:pt x="92" y="1324"/>
                    </a:cubicBezTo>
                    <a:cubicBezTo>
                      <a:pt x="0" y="1324"/>
                      <a:pt x="0" y="1507"/>
                      <a:pt x="206" y="1507"/>
                    </a:cubicBezTo>
                    <a:cubicBezTo>
                      <a:pt x="297" y="1621"/>
                      <a:pt x="480" y="1712"/>
                      <a:pt x="662" y="1712"/>
                    </a:cubicBezTo>
                    <a:cubicBezTo>
                      <a:pt x="959" y="1712"/>
                      <a:pt x="1050" y="1621"/>
                      <a:pt x="1233" y="1507"/>
                    </a:cubicBezTo>
                    <a:lnTo>
                      <a:pt x="1233" y="1415"/>
                    </a:lnTo>
                    <a:cubicBezTo>
                      <a:pt x="1142" y="1324"/>
                      <a:pt x="959" y="1233"/>
                      <a:pt x="868" y="1233"/>
                    </a:cubicBezTo>
                    <a:lnTo>
                      <a:pt x="571" y="1233"/>
                    </a:lnTo>
                    <a:cubicBezTo>
                      <a:pt x="868" y="1050"/>
                      <a:pt x="1050" y="753"/>
                      <a:pt x="1050" y="365"/>
                    </a:cubicBezTo>
                    <a:cubicBezTo>
                      <a:pt x="1050" y="183"/>
                      <a:pt x="868" y="0"/>
                      <a:pt x="66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8"/>
              <p:cNvSpPr/>
              <p:nvPr/>
            </p:nvSpPr>
            <p:spPr>
              <a:xfrm>
                <a:off x="8203597" y="3926495"/>
                <a:ext cx="187903" cy="162387"/>
              </a:xfrm>
              <a:custGeom>
                <a:avLst/>
                <a:gdLst/>
                <a:ahLst/>
                <a:cxnLst/>
                <a:rect l="l" t="t" r="r" b="b"/>
                <a:pathLst>
                  <a:path w="3277" h="2832" extrusionOk="0">
                    <a:moveTo>
                      <a:pt x="2135" y="1"/>
                    </a:moveTo>
                    <a:cubicBezTo>
                      <a:pt x="1862" y="1"/>
                      <a:pt x="1565" y="183"/>
                      <a:pt x="1474" y="480"/>
                    </a:cubicBezTo>
                    <a:cubicBezTo>
                      <a:pt x="1382" y="298"/>
                      <a:pt x="1291" y="92"/>
                      <a:pt x="1108" y="92"/>
                    </a:cubicBezTo>
                    <a:cubicBezTo>
                      <a:pt x="1030" y="49"/>
                      <a:pt x="957" y="29"/>
                      <a:pt x="888" y="29"/>
                    </a:cubicBezTo>
                    <a:cubicBezTo>
                      <a:pt x="197" y="29"/>
                      <a:pt x="0" y="2042"/>
                      <a:pt x="332" y="2375"/>
                    </a:cubicBezTo>
                    <a:cubicBezTo>
                      <a:pt x="332" y="2420"/>
                      <a:pt x="355" y="2443"/>
                      <a:pt x="378" y="2443"/>
                    </a:cubicBezTo>
                    <a:cubicBezTo>
                      <a:pt x="401" y="2443"/>
                      <a:pt x="424" y="2420"/>
                      <a:pt x="424" y="2375"/>
                    </a:cubicBezTo>
                    <a:cubicBezTo>
                      <a:pt x="538" y="2009"/>
                      <a:pt x="424" y="1530"/>
                      <a:pt x="629" y="1142"/>
                    </a:cubicBezTo>
                    <a:cubicBezTo>
                      <a:pt x="629" y="995"/>
                      <a:pt x="806" y="464"/>
                      <a:pt x="983" y="464"/>
                    </a:cubicBezTo>
                    <a:cubicBezTo>
                      <a:pt x="1025" y="464"/>
                      <a:pt x="1068" y="496"/>
                      <a:pt x="1108" y="571"/>
                    </a:cubicBezTo>
                    <a:cubicBezTo>
                      <a:pt x="1200" y="754"/>
                      <a:pt x="1291" y="1051"/>
                      <a:pt x="1291" y="1325"/>
                    </a:cubicBezTo>
                    <a:lnTo>
                      <a:pt x="1291" y="2466"/>
                    </a:lnTo>
                    <a:cubicBezTo>
                      <a:pt x="1333" y="2601"/>
                      <a:pt x="1417" y="2656"/>
                      <a:pt x="1496" y="2656"/>
                    </a:cubicBezTo>
                    <a:cubicBezTo>
                      <a:pt x="1591" y="2656"/>
                      <a:pt x="1679" y="2578"/>
                      <a:pt x="1679" y="2466"/>
                    </a:cubicBezTo>
                    <a:cubicBezTo>
                      <a:pt x="1770" y="2101"/>
                      <a:pt x="1679" y="1804"/>
                      <a:pt x="1679" y="1439"/>
                    </a:cubicBezTo>
                    <a:cubicBezTo>
                      <a:pt x="1679" y="1051"/>
                      <a:pt x="1862" y="663"/>
                      <a:pt x="2044" y="480"/>
                    </a:cubicBezTo>
                    <a:cubicBezTo>
                      <a:pt x="2073" y="467"/>
                      <a:pt x="2101" y="462"/>
                      <a:pt x="2129" y="462"/>
                    </a:cubicBezTo>
                    <a:cubicBezTo>
                      <a:pt x="2299" y="462"/>
                      <a:pt x="2445" y="676"/>
                      <a:pt x="2523" y="754"/>
                    </a:cubicBezTo>
                    <a:cubicBezTo>
                      <a:pt x="2615" y="959"/>
                      <a:pt x="2615" y="1233"/>
                      <a:pt x="2706" y="1439"/>
                    </a:cubicBezTo>
                    <a:cubicBezTo>
                      <a:pt x="2706" y="1713"/>
                      <a:pt x="2706" y="1895"/>
                      <a:pt x="2615" y="2192"/>
                    </a:cubicBezTo>
                    <a:cubicBezTo>
                      <a:pt x="2615" y="2375"/>
                      <a:pt x="2523" y="2580"/>
                      <a:pt x="2615" y="2763"/>
                    </a:cubicBezTo>
                    <a:cubicBezTo>
                      <a:pt x="2660" y="2808"/>
                      <a:pt x="2712" y="2831"/>
                      <a:pt x="2763" y="2831"/>
                    </a:cubicBezTo>
                    <a:cubicBezTo>
                      <a:pt x="2815" y="2831"/>
                      <a:pt x="2866" y="2808"/>
                      <a:pt x="2912" y="2763"/>
                    </a:cubicBezTo>
                    <a:cubicBezTo>
                      <a:pt x="3277" y="2466"/>
                      <a:pt x="3185" y="1530"/>
                      <a:pt x="3094" y="1051"/>
                    </a:cubicBezTo>
                    <a:cubicBezTo>
                      <a:pt x="3003" y="571"/>
                      <a:pt x="2615" y="92"/>
                      <a:pt x="2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8"/>
              <p:cNvSpPr/>
              <p:nvPr/>
            </p:nvSpPr>
            <p:spPr>
              <a:xfrm>
                <a:off x="8370514" y="3790428"/>
                <a:ext cx="60264" cy="85838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1497" extrusionOk="0">
                    <a:moveTo>
                      <a:pt x="363" y="1"/>
                    </a:moveTo>
                    <a:cubicBezTo>
                      <a:pt x="165" y="1"/>
                      <a:pt x="1" y="128"/>
                      <a:pt x="1" y="388"/>
                    </a:cubicBezTo>
                    <a:lnTo>
                      <a:pt x="92" y="388"/>
                    </a:lnTo>
                    <a:cubicBezTo>
                      <a:pt x="183" y="388"/>
                      <a:pt x="274" y="274"/>
                      <a:pt x="274" y="274"/>
                    </a:cubicBezTo>
                    <a:lnTo>
                      <a:pt x="274" y="274"/>
                    </a:lnTo>
                    <a:cubicBezTo>
                      <a:pt x="274" y="388"/>
                      <a:pt x="274" y="388"/>
                      <a:pt x="183" y="388"/>
                    </a:cubicBezTo>
                    <a:cubicBezTo>
                      <a:pt x="92" y="479"/>
                      <a:pt x="92" y="662"/>
                      <a:pt x="274" y="753"/>
                    </a:cubicBezTo>
                    <a:cubicBezTo>
                      <a:pt x="480" y="753"/>
                      <a:pt x="662" y="845"/>
                      <a:pt x="754" y="1050"/>
                    </a:cubicBezTo>
                    <a:cubicBezTo>
                      <a:pt x="754" y="1141"/>
                      <a:pt x="480" y="1233"/>
                      <a:pt x="366" y="1233"/>
                    </a:cubicBezTo>
                    <a:lnTo>
                      <a:pt x="366" y="1415"/>
                    </a:lnTo>
                    <a:cubicBezTo>
                      <a:pt x="447" y="1471"/>
                      <a:pt x="534" y="1497"/>
                      <a:pt x="619" y="1497"/>
                    </a:cubicBezTo>
                    <a:cubicBezTo>
                      <a:pt x="845" y="1497"/>
                      <a:pt x="1050" y="1316"/>
                      <a:pt x="1050" y="1050"/>
                    </a:cubicBezTo>
                    <a:cubicBezTo>
                      <a:pt x="1050" y="845"/>
                      <a:pt x="845" y="662"/>
                      <a:pt x="662" y="479"/>
                    </a:cubicBezTo>
                    <a:lnTo>
                      <a:pt x="662" y="274"/>
                    </a:lnTo>
                    <a:cubicBezTo>
                      <a:pt x="754" y="274"/>
                      <a:pt x="754" y="183"/>
                      <a:pt x="662" y="91"/>
                    </a:cubicBezTo>
                    <a:cubicBezTo>
                      <a:pt x="565" y="31"/>
                      <a:pt x="460" y="1"/>
                      <a:pt x="3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8"/>
              <p:cNvSpPr/>
              <p:nvPr/>
            </p:nvSpPr>
            <p:spPr>
              <a:xfrm>
                <a:off x="6488447" y="3215137"/>
                <a:ext cx="1549671" cy="1221571"/>
              </a:xfrm>
              <a:custGeom>
                <a:avLst/>
                <a:gdLst/>
                <a:ahLst/>
                <a:cxnLst/>
                <a:rect l="l" t="t" r="r" b="b"/>
                <a:pathLst>
                  <a:path w="27026" h="21304" extrusionOk="0">
                    <a:moveTo>
                      <a:pt x="11413" y="4418"/>
                    </a:moveTo>
                    <a:cubicBezTo>
                      <a:pt x="12189" y="4418"/>
                      <a:pt x="12851" y="4509"/>
                      <a:pt x="13605" y="4806"/>
                    </a:cubicBezTo>
                    <a:cubicBezTo>
                      <a:pt x="15317" y="5559"/>
                      <a:pt x="16640" y="7180"/>
                      <a:pt x="17120" y="8983"/>
                    </a:cubicBezTo>
                    <a:cubicBezTo>
                      <a:pt x="18316" y="12692"/>
                      <a:pt x="14544" y="15898"/>
                      <a:pt x="11078" y="15898"/>
                    </a:cubicBezTo>
                    <a:cubicBezTo>
                      <a:pt x="10641" y="15898"/>
                      <a:pt x="10209" y="15847"/>
                      <a:pt x="9793" y="15739"/>
                    </a:cubicBezTo>
                    <a:cubicBezTo>
                      <a:pt x="6848" y="14986"/>
                      <a:pt x="5707" y="11745"/>
                      <a:pt x="6095" y="8983"/>
                    </a:cubicBezTo>
                    <a:cubicBezTo>
                      <a:pt x="6278" y="7271"/>
                      <a:pt x="7054" y="6039"/>
                      <a:pt x="8195" y="5285"/>
                    </a:cubicBezTo>
                    <a:cubicBezTo>
                      <a:pt x="8195" y="5350"/>
                      <a:pt x="8241" y="5414"/>
                      <a:pt x="8300" y="5414"/>
                    </a:cubicBezTo>
                    <a:cubicBezTo>
                      <a:pt x="8324" y="5414"/>
                      <a:pt x="8351" y="5403"/>
                      <a:pt x="8378" y="5377"/>
                    </a:cubicBezTo>
                    <a:cubicBezTo>
                      <a:pt x="9131" y="4989"/>
                      <a:pt x="9907" y="4601"/>
                      <a:pt x="10660" y="4509"/>
                    </a:cubicBezTo>
                    <a:cubicBezTo>
                      <a:pt x="10843" y="4509"/>
                      <a:pt x="11139" y="4418"/>
                      <a:pt x="11322" y="4418"/>
                    </a:cubicBezTo>
                    <a:close/>
                    <a:moveTo>
                      <a:pt x="208" y="0"/>
                    </a:moveTo>
                    <a:cubicBezTo>
                      <a:pt x="112" y="0"/>
                      <a:pt x="1" y="90"/>
                      <a:pt x="1" y="241"/>
                    </a:cubicBezTo>
                    <a:cubicBezTo>
                      <a:pt x="1" y="1291"/>
                      <a:pt x="389" y="2523"/>
                      <a:pt x="777" y="3459"/>
                    </a:cubicBezTo>
                    <a:cubicBezTo>
                      <a:pt x="777" y="3516"/>
                      <a:pt x="800" y="3545"/>
                      <a:pt x="822" y="3545"/>
                    </a:cubicBezTo>
                    <a:cubicBezTo>
                      <a:pt x="845" y="3545"/>
                      <a:pt x="868" y="3516"/>
                      <a:pt x="868" y="3459"/>
                    </a:cubicBezTo>
                    <a:cubicBezTo>
                      <a:pt x="959" y="2523"/>
                      <a:pt x="480" y="1565"/>
                      <a:pt x="389" y="606"/>
                    </a:cubicBezTo>
                    <a:lnTo>
                      <a:pt x="389" y="606"/>
                    </a:lnTo>
                    <a:cubicBezTo>
                      <a:pt x="1051" y="1862"/>
                      <a:pt x="1918" y="3003"/>
                      <a:pt x="2945" y="4030"/>
                    </a:cubicBezTo>
                    <a:cubicBezTo>
                      <a:pt x="3721" y="4806"/>
                      <a:pt x="4954" y="6039"/>
                      <a:pt x="6186" y="6221"/>
                    </a:cubicBezTo>
                    <a:cubicBezTo>
                      <a:pt x="5616" y="7089"/>
                      <a:pt x="5228" y="8139"/>
                      <a:pt x="5136" y="9074"/>
                    </a:cubicBezTo>
                    <a:cubicBezTo>
                      <a:pt x="4863" y="11266"/>
                      <a:pt x="5433" y="13274"/>
                      <a:pt x="6666" y="14689"/>
                    </a:cubicBezTo>
                    <a:cubicBezTo>
                      <a:pt x="5798" y="15443"/>
                      <a:pt x="5136" y="16401"/>
                      <a:pt x="4292" y="17154"/>
                    </a:cubicBezTo>
                    <a:cubicBezTo>
                      <a:pt x="3333" y="18113"/>
                      <a:pt x="2192" y="18981"/>
                      <a:pt x="1233" y="20008"/>
                    </a:cubicBezTo>
                    <a:lnTo>
                      <a:pt x="1233" y="19551"/>
                    </a:lnTo>
                    <a:cubicBezTo>
                      <a:pt x="1347" y="19254"/>
                      <a:pt x="1347" y="18866"/>
                      <a:pt x="1347" y="18501"/>
                    </a:cubicBezTo>
                    <a:lnTo>
                      <a:pt x="1347" y="18501"/>
                    </a:lnTo>
                    <a:cubicBezTo>
                      <a:pt x="959" y="19072"/>
                      <a:pt x="1051" y="19825"/>
                      <a:pt x="1051" y="20487"/>
                    </a:cubicBezTo>
                    <a:cubicBezTo>
                      <a:pt x="1051" y="20578"/>
                      <a:pt x="1051" y="20578"/>
                      <a:pt x="1142" y="20578"/>
                    </a:cubicBezTo>
                    <a:cubicBezTo>
                      <a:pt x="1804" y="20487"/>
                      <a:pt x="2375" y="20487"/>
                      <a:pt x="3059" y="20213"/>
                    </a:cubicBezTo>
                    <a:cubicBezTo>
                      <a:pt x="2489" y="20213"/>
                      <a:pt x="1918" y="20213"/>
                      <a:pt x="1347" y="20304"/>
                    </a:cubicBezTo>
                    <a:cubicBezTo>
                      <a:pt x="2489" y="19642"/>
                      <a:pt x="3425" y="18592"/>
                      <a:pt x="4383" y="17634"/>
                    </a:cubicBezTo>
                    <a:cubicBezTo>
                      <a:pt x="5228" y="16881"/>
                      <a:pt x="6095" y="15922"/>
                      <a:pt x="6757" y="14872"/>
                    </a:cubicBezTo>
                    <a:cubicBezTo>
                      <a:pt x="7807" y="15922"/>
                      <a:pt x="9131" y="16698"/>
                      <a:pt x="10843" y="16881"/>
                    </a:cubicBezTo>
                    <a:cubicBezTo>
                      <a:pt x="11076" y="16901"/>
                      <a:pt x="11305" y="16912"/>
                      <a:pt x="11530" y="16912"/>
                    </a:cubicBezTo>
                    <a:cubicBezTo>
                      <a:pt x="12318" y="16912"/>
                      <a:pt x="13059" y="16774"/>
                      <a:pt x="13787" y="16401"/>
                    </a:cubicBezTo>
                    <a:cubicBezTo>
                      <a:pt x="14655" y="18410"/>
                      <a:pt x="16366" y="19734"/>
                      <a:pt x="18558" y="20304"/>
                    </a:cubicBezTo>
                    <a:cubicBezTo>
                      <a:pt x="18170" y="20487"/>
                      <a:pt x="17782" y="20784"/>
                      <a:pt x="17508" y="21263"/>
                    </a:cubicBezTo>
                    <a:cubicBezTo>
                      <a:pt x="17508" y="21263"/>
                      <a:pt x="17508" y="21304"/>
                      <a:pt x="17535" y="21304"/>
                    </a:cubicBezTo>
                    <a:cubicBezTo>
                      <a:pt x="17548" y="21304"/>
                      <a:pt x="17569" y="21293"/>
                      <a:pt x="17599" y="21263"/>
                    </a:cubicBezTo>
                    <a:cubicBezTo>
                      <a:pt x="17987" y="20966"/>
                      <a:pt x="18466" y="20692"/>
                      <a:pt x="19037" y="20396"/>
                    </a:cubicBezTo>
                    <a:cubicBezTo>
                      <a:pt x="19037" y="20304"/>
                      <a:pt x="19128" y="20304"/>
                      <a:pt x="19037" y="20213"/>
                    </a:cubicBezTo>
                    <a:cubicBezTo>
                      <a:pt x="18923" y="19825"/>
                      <a:pt x="18649" y="19437"/>
                      <a:pt x="18466" y="19163"/>
                    </a:cubicBezTo>
                    <a:cubicBezTo>
                      <a:pt x="18352" y="19163"/>
                      <a:pt x="18352" y="19163"/>
                      <a:pt x="18352" y="19254"/>
                    </a:cubicBezTo>
                    <a:cubicBezTo>
                      <a:pt x="18352" y="19551"/>
                      <a:pt x="18466" y="19734"/>
                      <a:pt x="18649" y="20008"/>
                    </a:cubicBezTo>
                    <a:cubicBezTo>
                      <a:pt x="17896" y="19551"/>
                      <a:pt x="16846" y="19346"/>
                      <a:pt x="15978" y="18866"/>
                    </a:cubicBezTo>
                    <a:cubicBezTo>
                      <a:pt x="15043" y="18296"/>
                      <a:pt x="14563" y="17269"/>
                      <a:pt x="13993" y="16310"/>
                    </a:cubicBezTo>
                    <a:cubicBezTo>
                      <a:pt x="16458" y="15169"/>
                      <a:pt x="18261" y="12498"/>
                      <a:pt x="18170" y="9850"/>
                    </a:cubicBezTo>
                    <a:cubicBezTo>
                      <a:pt x="18491" y="9760"/>
                      <a:pt x="18829" y="9724"/>
                      <a:pt x="19176" y="9724"/>
                    </a:cubicBezTo>
                    <a:cubicBezTo>
                      <a:pt x="19965" y="9724"/>
                      <a:pt x="20801" y="9906"/>
                      <a:pt x="21593" y="10033"/>
                    </a:cubicBezTo>
                    <a:cubicBezTo>
                      <a:pt x="22552" y="10124"/>
                      <a:pt x="23397" y="10307"/>
                      <a:pt x="24264" y="10695"/>
                    </a:cubicBezTo>
                    <a:cubicBezTo>
                      <a:pt x="25017" y="10992"/>
                      <a:pt x="25588" y="11654"/>
                      <a:pt x="26341" y="11927"/>
                    </a:cubicBezTo>
                    <a:cubicBezTo>
                      <a:pt x="26159" y="12019"/>
                      <a:pt x="26067" y="12224"/>
                      <a:pt x="25885" y="12316"/>
                    </a:cubicBezTo>
                    <a:lnTo>
                      <a:pt x="25885" y="12407"/>
                    </a:lnTo>
                    <a:cubicBezTo>
                      <a:pt x="26159" y="12407"/>
                      <a:pt x="26341" y="12407"/>
                      <a:pt x="26547" y="12316"/>
                    </a:cubicBezTo>
                    <a:cubicBezTo>
                      <a:pt x="26729" y="12224"/>
                      <a:pt x="26912" y="12224"/>
                      <a:pt x="27026" y="12019"/>
                    </a:cubicBezTo>
                    <a:cubicBezTo>
                      <a:pt x="27026" y="12019"/>
                      <a:pt x="27026" y="11927"/>
                      <a:pt x="26912" y="11927"/>
                    </a:cubicBezTo>
                    <a:cubicBezTo>
                      <a:pt x="26912" y="11654"/>
                      <a:pt x="26820" y="11357"/>
                      <a:pt x="26820" y="11174"/>
                    </a:cubicBezTo>
                    <a:cubicBezTo>
                      <a:pt x="26729" y="10878"/>
                      <a:pt x="26547" y="10604"/>
                      <a:pt x="26250" y="10421"/>
                    </a:cubicBezTo>
                    <a:cubicBezTo>
                      <a:pt x="26250" y="10383"/>
                      <a:pt x="26240" y="10370"/>
                      <a:pt x="26226" y="10370"/>
                    </a:cubicBezTo>
                    <a:cubicBezTo>
                      <a:pt x="26199" y="10370"/>
                      <a:pt x="26159" y="10421"/>
                      <a:pt x="26159" y="10421"/>
                    </a:cubicBezTo>
                    <a:cubicBezTo>
                      <a:pt x="26250" y="10695"/>
                      <a:pt x="26455" y="10992"/>
                      <a:pt x="26547" y="11266"/>
                    </a:cubicBezTo>
                    <a:cubicBezTo>
                      <a:pt x="26547" y="11357"/>
                      <a:pt x="26547" y="11562"/>
                      <a:pt x="26638" y="11745"/>
                    </a:cubicBezTo>
                    <a:cubicBezTo>
                      <a:pt x="25405" y="10307"/>
                      <a:pt x="23123" y="9736"/>
                      <a:pt x="21320" y="9554"/>
                    </a:cubicBezTo>
                    <a:cubicBezTo>
                      <a:pt x="20795" y="9492"/>
                      <a:pt x="19883" y="9253"/>
                      <a:pt x="19087" y="9253"/>
                    </a:cubicBezTo>
                    <a:cubicBezTo>
                      <a:pt x="18706" y="9253"/>
                      <a:pt x="18352" y="9307"/>
                      <a:pt x="18078" y="9462"/>
                    </a:cubicBezTo>
                    <a:cubicBezTo>
                      <a:pt x="18078" y="9074"/>
                      <a:pt x="17987" y="8709"/>
                      <a:pt x="17896" y="8412"/>
                    </a:cubicBezTo>
                    <a:cubicBezTo>
                      <a:pt x="17106" y="5836"/>
                      <a:pt x="14194" y="3508"/>
                      <a:pt x="11546" y="3508"/>
                    </a:cubicBezTo>
                    <a:cubicBezTo>
                      <a:pt x="10980" y="3508"/>
                      <a:pt x="10426" y="3614"/>
                      <a:pt x="9907" y="3847"/>
                    </a:cubicBezTo>
                    <a:cubicBezTo>
                      <a:pt x="8469" y="3847"/>
                      <a:pt x="7328" y="4715"/>
                      <a:pt x="6483" y="5856"/>
                    </a:cubicBezTo>
                    <a:cubicBezTo>
                      <a:pt x="6004" y="5651"/>
                      <a:pt x="5524" y="5468"/>
                      <a:pt x="5136" y="5285"/>
                    </a:cubicBezTo>
                    <a:cubicBezTo>
                      <a:pt x="4383" y="4897"/>
                      <a:pt x="3813" y="4327"/>
                      <a:pt x="3151" y="3847"/>
                    </a:cubicBezTo>
                    <a:cubicBezTo>
                      <a:pt x="2192" y="2889"/>
                      <a:pt x="1347" y="1747"/>
                      <a:pt x="571" y="606"/>
                    </a:cubicBezTo>
                    <a:lnTo>
                      <a:pt x="571" y="606"/>
                    </a:lnTo>
                    <a:cubicBezTo>
                      <a:pt x="1142" y="994"/>
                      <a:pt x="1804" y="1177"/>
                      <a:pt x="2489" y="1382"/>
                    </a:cubicBezTo>
                    <a:cubicBezTo>
                      <a:pt x="2580" y="1382"/>
                      <a:pt x="2580" y="1291"/>
                      <a:pt x="2580" y="1291"/>
                    </a:cubicBezTo>
                    <a:cubicBezTo>
                      <a:pt x="1804" y="903"/>
                      <a:pt x="1051" y="515"/>
                      <a:pt x="297" y="36"/>
                    </a:cubicBezTo>
                    <a:cubicBezTo>
                      <a:pt x="273" y="12"/>
                      <a:pt x="242" y="0"/>
                      <a:pt x="20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8"/>
              <p:cNvSpPr/>
              <p:nvPr/>
            </p:nvSpPr>
            <p:spPr>
              <a:xfrm>
                <a:off x="6309145" y="1270971"/>
                <a:ext cx="1477709" cy="966523"/>
              </a:xfrm>
              <a:custGeom>
                <a:avLst/>
                <a:gdLst/>
                <a:ahLst/>
                <a:cxnLst/>
                <a:rect l="l" t="t" r="r" b="b"/>
                <a:pathLst>
                  <a:path w="25771" h="16856" extrusionOk="0">
                    <a:moveTo>
                      <a:pt x="14540" y="4383"/>
                    </a:moveTo>
                    <a:cubicBezTo>
                      <a:pt x="15316" y="4383"/>
                      <a:pt x="15978" y="4474"/>
                      <a:pt x="16732" y="4748"/>
                    </a:cubicBezTo>
                    <a:cubicBezTo>
                      <a:pt x="18444" y="5524"/>
                      <a:pt x="19767" y="7122"/>
                      <a:pt x="20247" y="8948"/>
                    </a:cubicBezTo>
                    <a:cubicBezTo>
                      <a:pt x="21442" y="12655"/>
                      <a:pt x="17675" y="15840"/>
                      <a:pt x="14212" y="15840"/>
                    </a:cubicBezTo>
                    <a:cubicBezTo>
                      <a:pt x="13773" y="15840"/>
                      <a:pt x="13338" y="15789"/>
                      <a:pt x="12920" y="15681"/>
                    </a:cubicBezTo>
                    <a:cubicBezTo>
                      <a:pt x="9975" y="14928"/>
                      <a:pt x="8834" y="11687"/>
                      <a:pt x="9222" y="8948"/>
                    </a:cubicBezTo>
                    <a:cubicBezTo>
                      <a:pt x="9405" y="7236"/>
                      <a:pt x="10181" y="5981"/>
                      <a:pt x="11322" y="5227"/>
                    </a:cubicBezTo>
                    <a:cubicBezTo>
                      <a:pt x="11322" y="5292"/>
                      <a:pt x="11368" y="5356"/>
                      <a:pt x="11427" y="5356"/>
                    </a:cubicBezTo>
                    <a:cubicBezTo>
                      <a:pt x="11451" y="5356"/>
                      <a:pt x="11478" y="5345"/>
                      <a:pt x="11505" y="5319"/>
                    </a:cubicBezTo>
                    <a:cubicBezTo>
                      <a:pt x="12258" y="4953"/>
                      <a:pt x="13034" y="4565"/>
                      <a:pt x="13787" y="4474"/>
                    </a:cubicBezTo>
                    <a:cubicBezTo>
                      <a:pt x="13970" y="4474"/>
                      <a:pt x="14266" y="4383"/>
                      <a:pt x="14449" y="4383"/>
                    </a:cubicBezTo>
                    <a:close/>
                    <a:moveTo>
                      <a:pt x="25474" y="0"/>
                    </a:moveTo>
                    <a:cubicBezTo>
                      <a:pt x="25109" y="183"/>
                      <a:pt x="24629" y="274"/>
                      <a:pt x="24150" y="388"/>
                    </a:cubicBezTo>
                    <a:cubicBezTo>
                      <a:pt x="24150" y="480"/>
                      <a:pt x="24059" y="571"/>
                      <a:pt x="24150" y="571"/>
                    </a:cubicBezTo>
                    <a:cubicBezTo>
                      <a:pt x="24447" y="571"/>
                      <a:pt x="24720" y="571"/>
                      <a:pt x="25017" y="480"/>
                    </a:cubicBezTo>
                    <a:lnTo>
                      <a:pt x="25017" y="480"/>
                    </a:lnTo>
                    <a:cubicBezTo>
                      <a:pt x="23876" y="1142"/>
                      <a:pt x="22917" y="1986"/>
                      <a:pt x="22050" y="3036"/>
                    </a:cubicBezTo>
                    <a:cubicBezTo>
                      <a:pt x="21205" y="3995"/>
                      <a:pt x="20338" y="5136"/>
                      <a:pt x="19973" y="6369"/>
                    </a:cubicBezTo>
                    <a:cubicBezTo>
                      <a:pt x="18657" y="4684"/>
                      <a:pt x="16613" y="3458"/>
                      <a:pt x="14700" y="3458"/>
                    </a:cubicBezTo>
                    <a:cubicBezTo>
                      <a:pt x="14125" y="3458"/>
                      <a:pt x="13562" y="3569"/>
                      <a:pt x="13034" y="3812"/>
                    </a:cubicBezTo>
                    <a:cubicBezTo>
                      <a:pt x="11025" y="3812"/>
                      <a:pt x="9496" y="5410"/>
                      <a:pt x="8743" y="7327"/>
                    </a:cubicBezTo>
                    <a:cubicBezTo>
                      <a:pt x="8172" y="7031"/>
                      <a:pt x="7510" y="6939"/>
                      <a:pt x="6940" y="6665"/>
                    </a:cubicBezTo>
                    <a:cubicBezTo>
                      <a:pt x="6072" y="6369"/>
                      <a:pt x="5228" y="5981"/>
                      <a:pt x="4474" y="5524"/>
                    </a:cubicBezTo>
                    <a:cubicBezTo>
                      <a:pt x="2945" y="4565"/>
                      <a:pt x="1804" y="3333"/>
                      <a:pt x="663" y="2100"/>
                    </a:cubicBezTo>
                    <a:lnTo>
                      <a:pt x="663" y="2100"/>
                    </a:lnTo>
                    <a:cubicBezTo>
                      <a:pt x="1416" y="2283"/>
                      <a:pt x="2192" y="2671"/>
                      <a:pt x="3036" y="2671"/>
                    </a:cubicBezTo>
                    <a:cubicBezTo>
                      <a:pt x="3036" y="2671"/>
                      <a:pt x="3128" y="2557"/>
                      <a:pt x="3036" y="2557"/>
                    </a:cubicBezTo>
                    <a:cubicBezTo>
                      <a:pt x="2078" y="2283"/>
                      <a:pt x="1233" y="1712"/>
                      <a:pt x="183" y="1712"/>
                    </a:cubicBezTo>
                    <a:cubicBezTo>
                      <a:pt x="1" y="1712"/>
                      <a:pt x="1" y="1895"/>
                      <a:pt x="1" y="1986"/>
                    </a:cubicBezTo>
                    <a:cubicBezTo>
                      <a:pt x="571" y="2671"/>
                      <a:pt x="663" y="3607"/>
                      <a:pt x="1051" y="4269"/>
                    </a:cubicBezTo>
                    <a:cubicBezTo>
                      <a:pt x="1096" y="4326"/>
                      <a:pt x="1119" y="4354"/>
                      <a:pt x="1131" y="4354"/>
                    </a:cubicBezTo>
                    <a:cubicBezTo>
                      <a:pt x="1142" y="4354"/>
                      <a:pt x="1142" y="4326"/>
                      <a:pt x="1142" y="4269"/>
                    </a:cubicBezTo>
                    <a:cubicBezTo>
                      <a:pt x="1233" y="3812"/>
                      <a:pt x="1051" y="3127"/>
                      <a:pt x="845" y="2557"/>
                    </a:cubicBezTo>
                    <a:lnTo>
                      <a:pt x="845" y="2557"/>
                    </a:lnTo>
                    <a:cubicBezTo>
                      <a:pt x="1713" y="3903"/>
                      <a:pt x="2945" y="4953"/>
                      <a:pt x="4269" y="5798"/>
                    </a:cubicBezTo>
                    <a:cubicBezTo>
                      <a:pt x="5045" y="6277"/>
                      <a:pt x="5798" y="6665"/>
                      <a:pt x="6552" y="6939"/>
                    </a:cubicBezTo>
                    <a:cubicBezTo>
                      <a:pt x="7213" y="7236"/>
                      <a:pt x="7898" y="7601"/>
                      <a:pt x="8651" y="7601"/>
                    </a:cubicBezTo>
                    <a:cubicBezTo>
                      <a:pt x="8469" y="8081"/>
                      <a:pt x="8355" y="8560"/>
                      <a:pt x="8263" y="9039"/>
                    </a:cubicBezTo>
                    <a:cubicBezTo>
                      <a:pt x="8263" y="9313"/>
                      <a:pt x="8172" y="9610"/>
                      <a:pt x="8172" y="9884"/>
                    </a:cubicBezTo>
                    <a:cubicBezTo>
                      <a:pt x="7693" y="9884"/>
                      <a:pt x="7122" y="9884"/>
                      <a:pt x="6643" y="9975"/>
                    </a:cubicBezTo>
                    <a:cubicBezTo>
                      <a:pt x="6552" y="10089"/>
                      <a:pt x="6552" y="10089"/>
                      <a:pt x="6643" y="10180"/>
                    </a:cubicBezTo>
                    <a:cubicBezTo>
                      <a:pt x="6859" y="10304"/>
                      <a:pt x="7094" y="10353"/>
                      <a:pt x="7331" y="10353"/>
                    </a:cubicBezTo>
                    <a:cubicBezTo>
                      <a:pt x="7619" y="10353"/>
                      <a:pt x="7909" y="10281"/>
                      <a:pt x="8172" y="10180"/>
                    </a:cubicBezTo>
                    <a:cubicBezTo>
                      <a:pt x="8263" y="13604"/>
                      <a:pt x="10363" y="16457"/>
                      <a:pt x="13970" y="16823"/>
                    </a:cubicBezTo>
                    <a:cubicBezTo>
                      <a:pt x="14173" y="16845"/>
                      <a:pt x="14375" y="16856"/>
                      <a:pt x="14575" y="16856"/>
                    </a:cubicBezTo>
                    <a:cubicBezTo>
                      <a:pt x="18711" y="16856"/>
                      <a:pt x="22285" y="12274"/>
                      <a:pt x="21023" y="8377"/>
                    </a:cubicBezTo>
                    <a:cubicBezTo>
                      <a:pt x="20817" y="7807"/>
                      <a:pt x="20543" y="7122"/>
                      <a:pt x="20155" y="6665"/>
                    </a:cubicBezTo>
                    <a:cubicBezTo>
                      <a:pt x="20817" y="5227"/>
                      <a:pt x="21685" y="3995"/>
                      <a:pt x="22735" y="2854"/>
                    </a:cubicBezTo>
                    <a:cubicBezTo>
                      <a:pt x="23305" y="2192"/>
                      <a:pt x="23967" y="1712"/>
                      <a:pt x="24629" y="1233"/>
                    </a:cubicBezTo>
                    <a:cubicBezTo>
                      <a:pt x="24812" y="1050"/>
                      <a:pt x="25109" y="959"/>
                      <a:pt x="25291" y="845"/>
                    </a:cubicBezTo>
                    <a:cubicBezTo>
                      <a:pt x="25291" y="1050"/>
                      <a:pt x="25291" y="1233"/>
                      <a:pt x="25382" y="1416"/>
                    </a:cubicBezTo>
                    <a:cubicBezTo>
                      <a:pt x="25382" y="1473"/>
                      <a:pt x="25405" y="1501"/>
                      <a:pt x="25428" y="1501"/>
                    </a:cubicBezTo>
                    <a:cubicBezTo>
                      <a:pt x="25451" y="1501"/>
                      <a:pt x="25474" y="1473"/>
                      <a:pt x="25474" y="1416"/>
                    </a:cubicBezTo>
                    <a:cubicBezTo>
                      <a:pt x="25588" y="1050"/>
                      <a:pt x="25770" y="662"/>
                      <a:pt x="25679" y="274"/>
                    </a:cubicBezTo>
                    <a:lnTo>
                      <a:pt x="25770" y="274"/>
                    </a:lnTo>
                    <a:cubicBezTo>
                      <a:pt x="25770" y="274"/>
                      <a:pt x="25770" y="183"/>
                      <a:pt x="25679" y="183"/>
                    </a:cubicBezTo>
                    <a:cubicBezTo>
                      <a:pt x="25679" y="92"/>
                      <a:pt x="25588" y="0"/>
                      <a:pt x="254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8"/>
              <p:cNvSpPr/>
              <p:nvPr/>
            </p:nvSpPr>
            <p:spPr>
              <a:xfrm>
                <a:off x="7072167" y="3696964"/>
                <a:ext cx="174142" cy="237789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4147" extrusionOk="0">
                    <a:moveTo>
                      <a:pt x="837" y="456"/>
                    </a:moveTo>
                    <a:cubicBezTo>
                      <a:pt x="1878" y="456"/>
                      <a:pt x="2262" y="2025"/>
                      <a:pt x="868" y="2109"/>
                    </a:cubicBezTo>
                    <a:cubicBezTo>
                      <a:pt x="754" y="2109"/>
                      <a:pt x="663" y="2201"/>
                      <a:pt x="663" y="2201"/>
                    </a:cubicBezTo>
                    <a:cubicBezTo>
                      <a:pt x="663" y="1630"/>
                      <a:pt x="663" y="1059"/>
                      <a:pt x="571" y="489"/>
                    </a:cubicBezTo>
                    <a:cubicBezTo>
                      <a:pt x="664" y="466"/>
                      <a:pt x="753" y="456"/>
                      <a:pt x="837" y="456"/>
                    </a:cubicBezTo>
                    <a:close/>
                    <a:moveTo>
                      <a:pt x="663" y="2475"/>
                    </a:moveTo>
                    <a:cubicBezTo>
                      <a:pt x="663" y="2475"/>
                      <a:pt x="754" y="2589"/>
                      <a:pt x="868" y="2589"/>
                    </a:cubicBezTo>
                    <a:cubicBezTo>
                      <a:pt x="1142" y="2589"/>
                      <a:pt x="2763" y="2589"/>
                      <a:pt x="2466" y="3251"/>
                    </a:cubicBezTo>
                    <a:cubicBezTo>
                      <a:pt x="2192" y="3730"/>
                      <a:pt x="1142" y="3730"/>
                      <a:pt x="480" y="3730"/>
                    </a:cubicBezTo>
                    <a:cubicBezTo>
                      <a:pt x="571" y="3342"/>
                      <a:pt x="663" y="2863"/>
                      <a:pt x="663" y="2475"/>
                    </a:cubicBezTo>
                    <a:close/>
                    <a:moveTo>
                      <a:pt x="882" y="0"/>
                    </a:moveTo>
                    <a:cubicBezTo>
                      <a:pt x="681" y="0"/>
                      <a:pt x="480" y="34"/>
                      <a:pt x="298" y="101"/>
                    </a:cubicBezTo>
                    <a:cubicBezTo>
                      <a:pt x="92" y="192"/>
                      <a:pt x="92" y="306"/>
                      <a:pt x="92" y="397"/>
                    </a:cubicBezTo>
                    <a:cubicBezTo>
                      <a:pt x="298" y="1539"/>
                      <a:pt x="1" y="2589"/>
                      <a:pt x="92" y="3730"/>
                    </a:cubicBezTo>
                    <a:cubicBezTo>
                      <a:pt x="1" y="3730"/>
                      <a:pt x="1" y="3821"/>
                      <a:pt x="1" y="3821"/>
                    </a:cubicBezTo>
                    <a:cubicBezTo>
                      <a:pt x="92" y="3821"/>
                      <a:pt x="92" y="3913"/>
                      <a:pt x="92" y="3913"/>
                    </a:cubicBezTo>
                    <a:cubicBezTo>
                      <a:pt x="146" y="4019"/>
                      <a:pt x="207" y="4064"/>
                      <a:pt x="267" y="4064"/>
                    </a:cubicBezTo>
                    <a:cubicBezTo>
                      <a:pt x="309" y="4064"/>
                      <a:pt x="351" y="4042"/>
                      <a:pt x="389" y="4004"/>
                    </a:cubicBezTo>
                    <a:cubicBezTo>
                      <a:pt x="674" y="4094"/>
                      <a:pt x="997" y="4146"/>
                      <a:pt x="1316" y="4146"/>
                    </a:cubicBezTo>
                    <a:cubicBezTo>
                      <a:pt x="2045" y="4146"/>
                      <a:pt x="2755" y="3874"/>
                      <a:pt x="2945" y="3159"/>
                    </a:cubicBezTo>
                    <a:cubicBezTo>
                      <a:pt x="3037" y="2589"/>
                      <a:pt x="2466" y="2292"/>
                      <a:pt x="1895" y="2201"/>
                    </a:cubicBezTo>
                    <a:cubicBezTo>
                      <a:pt x="2192" y="1904"/>
                      <a:pt x="2375" y="1539"/>
                      <a:pt x="2283" y="1059"/>
                    </a:cubicBezTo>
                    <a:cubicBezTo>
                      <a:pt x="2145" y="333"/>
                      <a:pt x="1509" y="0"/>
                      <a:pt x="8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8"/>
              <p:cNvSpPr/>
              <p:nvPr/>
            </p:nvSpPr>
            <p:spPr>
              <a:xfrm>
                <a:off x="7094415" y="2257790"/>
                <a:ext cx="315485" cy="1090320"/>
              </a:xfrm>
              <a:custGeom>
                <a:avLst/>
                <a:gdLst/>
                <a:ahLst/>
                <a:cxnLst/>
                <a:rect l="l" t="t" r="r" b="b"/>
                <a:pathLst>
                  <a:path w="5502" h="19015" extrusionOk="0">
                    <a:moveTo>
                      <a:pt x="4566" y="1"/>
                    </a:moveTo>
                    <a:lnTo>
                      <a:pt x="4566" y="1"/>
                    </a:lnTo>
                    <a:cubicBezTo>
                      <a:pt x="4566" y="1"/>
                      <a:pt x="4475" y="1"/>
                      <a:pt x="4475" y="92"/>
                    </a:cubicBezTo>
                    <a:cubicBezTo>
                      <a:pt x="5045" y="3424"/>
                      <a:pt x="4178" y="6574"/>
                      <a:pt x="3425" y="9884"/>
                    </a:cubicBezTo>
                    <a:cubicBezTo>
                      <a:pt x="2763" y="12646"/>
                      <a:pt x="1713" y="15408"/>
                      <a:pt x="366" y="17987"/>
                    </a:cubicBezTo>
                    <a:cubicBezTo>
                      <a:pt x="366" y="17416"/>
                      <a:pt x="366" y="16937"/>
                      <a:pt x="275" y="16458"/>
                    </a:cubicBezTo>
                    <a:cubicBezTo>
                      <a:pt x="275" y="16412"/>
                      <a:pt x="252" y="16389"/>
                      <a:pt x="229" y="16389"/>
                    </a:cubicBezTo>
                    <a:cubicBezTo>
                      <a:pt x="206" y="16389"/>
                      <a:pt x="183" y="16412"/>
                      <a:pt x="183" y="16458"/>
                    </a:cubicBezTo>
                    <a:cubicBezTo>
                      <a:pt x="1" y="17211"/>
                      <a:pt x="1" y="18078"/>
                      <a:pt x="1" y="18831"/>
                    </a:cubicBezTo>
                    <a:cubicBezTo>
                      <a:pt x="1" y="18923"/>
                      <a:pt x="183" y="19014"/>
                      <a:pt x="275" y="19014"/>
                    </a:cubicBezTo>
                    <a:cubicBezTo>
                      <a:pt x="1051" y="18740"/>
                      <a:pt x="1713" y="18443"/>
                      <a:pt x="2466" y="18078"/>
                    </a:cubicBezTo>
                    <a:cubicBezTo>
                      <a:pt x="2557" y="18078"/>
                      <a:pt x="2466" y="17987"/>
                      <a:pt x="2466" y="17987"/>
                    </a:cubicBezTo>
                    <a:cubicBezTo>
                      <a:pt x="1895" y="18170"/>
                      <a:pt x="1325" y="18261"/>
                      <a:pt x="754" y="18443"/>
                    </a:cubicBezTo>
                    <a:cubicBezTo>
                      <a:pt x="1325" y="17873"/>
                      <a:pt x="1507" y="16640"/>
                      <a:pt x="1804" y="15887"/>
                    </a:cubicBezTo>
                    <a:cubicBezTo>
                      <a:pt x="2557" y="14084"/>
                      <a:pt x="3219" y="12166"/>
                      <a:pt x="3699" y="10272"/>
                    </a:cubicBezTo>
                    <a:cubicBezTo>
                      <a:pt x="4475" y="7145"/>
                      <a:pt x="5502" y="3242"/>
                      <a:pt x="45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8"/>
              <p:cNvSpPr/>
              <p:nvPr/>
            </p:nvSpPr>
            <p:spPr>
              <a:xfrm>
                <a:off x="6254214" y="4345650"/>
                <a:ext cx="196332" cy="147650"/>
              </a:xfrm>
              <a:custGeom>
                <a:avLst/>
                <a:gdLst/>
                <a:ahLst/>
                <a:cxnLst/>
                <a:rect l="l" t="t" r="r" b="b"/>
                <a:pathLst>
                  <a:path w="3424" h="2575" extrusionOk="0">
                    <a:moveTo>
                      <a:pt x="2330" y="0"/>
                    </a:moveTo>
                    <a:cubicBezTo>
                      <a:pt x="2047" y="0"/>
                      <a:pt x="1871" y="251"/>
                      <a:pt x="1712" y="588"/>
                    </a:cubicBezTo>
                    <a:cubicBezTo>
                      <a:pt x="1621" y="497"/>
                      <a:pt x="1529" y="292"/>
                      <a:pt x="1324" y="200"/>
                    </a:cubicBezTo>
                    <a:cubicBezTo>
                      <a:pt x="1274" y="167"/>
                      <a:pt x="1220" y="153"/>
                      <a:pt x="1164" y="153"/>
                    </a:cubicBezTo>
                    <a:cubicBezTo>
                      <a:pt x="915" y="153"/>
                      <a:pt x="629" y="439"/>
                      <a:pt x="479" y="588"/>
                    </a:cubicBezTo>
                    <a:cubicBezTo>
                      <a:pt x="183" y="1068"/>
                      <a:pt x="0" y="1821"/>
                      <a:pt x="297" y="2392"/>
                    </a:cubicBezTo>
                    <a:lnTo>
                      <a:pt x="388" y="2392"/>
                    </a:lnTo>
                    <a:cubicBezTo>
                      <a:pt x="479" y="2004"/>
                      <a:pt x="479" y="1638"/>
                      <a:pt x="662" y="1250"/>
                    </a:cubicBezTo>
                    <a:cubicBezTo>
                      <a:pt x="728" y="968"/>
                      <a:pt x="952" y="588"/>
                      <a:pt x="1140" y="588"/>
                    </a:cubicBezTo>
                    <a:cubicBezTo>
                      <a:pt x="1210" y="588"/>
                      <a:pt x="1274" y="641"/>
                      <a:pt x="1324" y="771"/>
                    </a:cubicBezTo>
                    <a:cubicBezTo>
                      <a:pt x="1529" y="1250"/>
                      <a:pt x="1529" y="1730"/>
                      <a:pt x="1529" y="2209"/>
                    </a:cubicBezTo>
                    <a:lnTo>
                      <a:pt x="1529" y="2392"/>
                    </a:lnTo>
                    <a:cubicBezTo>
                      <a:pt x="1529" y="2483"/>
                      <a:pt x="1649" y="2529"/>
                      <a:pt x="1769" y="2529"/>
                    </a:cubicBezTo>
                    <a:cubicBezTo>
                      <a:pt x="1889" y="2529"/>
                      <a:pt x="2009" y="2483"/>
                      <a:pt x="2009" y="2392"/>
                    </a:cubicBezTo>
                    <a:cubicBezTo>
                      <a:pt x="1901" y="2024"/>
                      <a:pt x="1997" y="390"/>
                      <a:pt x="2491" y="390"/>
                    </a:cubicBezTo>
                    <a:cubicBezTo>
                      <a:pt x="2519" y="390"/>
                      <a:pt x="2549" y="395"/>
                      <a:pt x="2579" y="406"/>
                    </a:cubicBezTo>
                    <a:cubicBezTo>
                      <a:pt x="2853" y="588"/>
                      <a:pt x="2853" y="1342"/>
                      <a:pt x="2853" y="1638"/>
                    </a:cubicBezTo>
                    <a:cubicBezTo>
                      <a:pt x="2853" y="1912"/>
                      <a:pt x="2762" y="2392"/>
                      <a:pt x="2944" y="2574"/>
                    </a:cubicBezTo>
                    <a:lnTo>
                      <a:pt x="3036" y="2574"/>
                    </a:lnTo>
                    <a:cubicBezTo>
                      <a:pt x="3424" y="2300"/>
                      <a:pt x="3241" y="1433"/>
                      <a:pt x="3241" y="1068"/>
                    </a:cubicBezTo>
                    <a:cubicBezTo>
                      <a:pt x="3150" y="680"/>
                      <a:pt x="3036" y="18"/>
                      <a:pt x="2465" y="18"/>
                    </a:cubicBezTo>
                    <a:cubicBezTo>
                      <a:pt x="2417" y="6"/>
                      <a:pt x="2372" y="0"/>
                      <a:pt x="23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8"/>
              <p:cNvSpPr/>
              <p:nvPr/>
            </p:nvSpPr>
            <p:spPr>
              <a:xfrm>
                <a:off x="6440052" y="4229422"/>
                <a:ext cx="48452" cy="84576"/>
              </a:xfrm>
              <a:custGeom>
                <a:avLst/>
                <a:gdLst/>
                <a:ahLst/>
                <a:cxnLst/>
                <a:rect l="l" t="t" r="r" b="b"/>
                <a:pathLst>
                  <a:path w="845" h="1475" extrusionOk="0">
                    <a:moveTo>
                      <a:pt x="657" y="1"/>
                    </a:moveTo>
                    <a:cubicBezTo>
                      <a:pt x="625" y="1"/>
                      <a:pt x="595" y="12"/>
                      <a:pt x="571" y="36"/>
                    </a:cubicBezTo>
                    <a:cubicBezTo>
                      <a:pt x="274" y="242"/>
                      <a:pt x="0" y="424"/>
                      <a:pt x="0" y="812"/>
                    </a:cubicBezTo>
                    <a:cubicBezTo>
                      <a:pt x="0" y="812"/>
                      <a:pt x="0" y="903"/>
                      <a:pt x="91" y="903"/>
                    </a:cubicBezTo>
                    <a:cubicBezTo>
                      <a:pt x="183" y="812"/>
                      <a:pt x="274" y="721"/>
                      <a:pt x="365" y="607"/>
                    </a:cubicBezTo>
                    <a:lnTo>
                      <a:pt x="365" y="1474"/>
                    </a:lnTo>
                    <a:lnTo>
                      <a:pt x="480" y="1474"/>
                    </a:lnTo>
                    <a:cubicBezTo>
                      <a:pt x="662" y="1086"/>
                      <a:pt x="845" y="607"/>
                      <a:pt x="845" y="242"/>
                    </a:cubicBezTo>
                    <a:cubicBezTo>
                      <a:pt x="845" y="90"/>
                      <a:pt x="746" y="1"/>
                      <a:pt x="6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38"/>
              <p:cNvSpPr/>
              <p:nvPr/>
            </p:nvSpPr>
            <p:spPr>
              <a:xfrm>
                <a:off x="7623719" y="4334755"/>
                <a:ext cx="244268" cy="137559"/>
              </a:xfrm>
              <a:custGeom>
                <a:avLst/>
                <a:gdLst/>
                <a:ahLst/>
                <a:cxnLst/>
                <a:rect l="l" t="t" r="r" b="b"/>
                <a:pathLst>
                  <a:path w="4260" h="2399" extrusionOk="0">
                    <a:moveTo>
                      <a:pt x="2642" y="1"/>
                    </a:moveTo>
                    <a:cubicBezTo>
                      <a:pt x="2255" y="1"/>
                      <a:pt x="1937" y="277"/>
                      <a:pt x="1703" y="687"/>
                    </a:cubicBezTo>
                    <a:cubicBezTo>
                      <a:pt x="1612" y="390"/>
                      <a:pt x="1521" y="208"/>
                      <a:pt x="1224" y="116"/>
                    </a:cubicBezTo>
                    <a:cubicBezTo>
                      <a:pt x="1171" y="106"/>
                      <a:pt x="1120" y="101"/>
                      <a:pt x="1071" y="101"/>
                    </a:cubicBezTo>
                    <a:cubicBezTo>
                      <a:pt x="156" y="101"/>
                      <a:pt x="0" y="1857"/>
                      <a:pt x="174" y="2399"/>
                    </a:cubicBezTo>
                    <a:lnTo>
                      <a:pt x="265" y="2399"/>
                    </a:lnTo>
                    <a:cubicBezTo>
                      <a:pt x="379" y="2011"/>
                      <a:pt x="471" y="1737"/>
                      <a:pt x="471" y="1349"/>
                    </a:cubicBezTo>
                    <a:cubicBezTo>
                      <a:pt x="545" y="1200"/>
                      <a:pt x="818" y="472"/>
                      <a:pt x="1114" y="472"/>
                    </a:cubicBezTo>
                    <a:cubicBezTo>
                      <a:pt x="1181" y="472"/>
                      <a:pt x="1248" y="508"/>
                      <a:pt x="1315" y="596"/>
                    </a:cubicBezTo>
                    <a:cubicBezTo>
                      <a:pt x="1406" y="870"/>
                      <a:pt x="1406" y="1166"/>
                      <a:pt x="1521" y="1440"/>
                    </a:cubicBezTo>
                    <a:cubicBezTo>
                      <a:pt x="1406" y="1737"/>
                      <a:pt x="1406" y="1920"/>
                      <a:pt x="1406" y="2102"/>
                    </a:cubicBezTo>
                    <a:cubicBezTo>
                      <a:pt x="1464" y="2251"/>
                      <a:pt x="1561" y="2325"/>
                      <a:pt x="1643" y="2325"/>
                    </a:cubicBezTo>
                    <a:cubicBezTo>
                      <a:pt x="1726" y="2325"/>
                      <a:pt x="1794" y="2251"/>
                      <a:pt x="1794" y="2102"/>
                    </a:cubicBezTo>
                    <a:cubicBezTo>
                      <a:pt x="1794" y="2011"/>
                      <a:pt x="1886" y="1828"/>
                      <a:pt x="1794" y="1532"/>
                    </a:cubicBezTo>
                    <a:cubicBezTo>
                      <a:pt x="1886" y="1052"/>
                      <a:pt x="2183" y="390"/>
                      <a:pt x="2753" y="390"/>
                    </a:cubicBezTo>
                    <a:cubicBezTo>
                      <a:pt x="3598" y="390"/>
                      <a:pt x="3232" y="1737"/>
                      <a:pt x="3506" y="2194"/>
                    </a:cubicBezTo>
                    <a:lnTo>
                      <a:pt x="3598" y="2194"/>
                    </a:lnTo>
                    <a:cubicBezTo>
                      <a:pt x="4260" y="1623"/>
                      <a:pt x="3689" y="116"/>
                      <a:pt x="2844" y="25"/>
                    </a:cubicBezTo>
                    <a:cubicBezTo>
                      <a:pt x="2775" y="9"/>
                      <a:pt x="2708" y="1"/>
                      <a:pt x="26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38"/>
              <p:cNvSpPr/>
              <p:nvPr/>
            </p:nvSpPr>
            <p:spPr>
              <a:xfrm>
                <a:off x="7829971" y="4241177"/>
                <a:ext cx="60264" cy="65654"/>
              </a:xfrm>
              <a:custGeom>
                <a:avLst/>
                <a:gdLst/>
                <a:ahLst/>
                <a:cxnLst/>
                <a:rect l="l" t="t" r="r" b="b"/>
                <a:pathLst>
                  <a:path w="1051" h="1145" extrusionOk="0">
                    <a:moveTo>
                      <a:pt x="241" y="1"/>
                    </a:moveTo>
                    <a:cubicBezTo>
                      <a:pt x="143" y="1"/>
                      <a:pt x="42" y="46"/>
                      <a:pt x="1" y="128"/>
                    </a:cubicBezTo>
                    <a:cubicBezTo>
                      <a:pt x="1" y="219"/>
                      <a:pt x="1" y="219"/>
                      <a:pt x="92" y="219"/>
                    </a:cubicBezTo>
                    <a:lnTo>
                      <a:pt x="206" y="219"/>
                    </a:lnTo>
                    <a:lnTo>
                      <a:pt x="206" y="402"/>
                    </a:lnTo>
                    <a:cubicBezTo>
                      <a:pt x="206" y="516"/>
                      <a:pt x="92" y="698"/>
                      <a:pt x="92" y="881"/>
                    </a:cubicBezTo>
                    <a:cubicBezTo>
                      <a:pt x="1" y="972"/>
                      <a:pt x="92" y="1087"/>
                      <a:pt x="206" y="1087"/>
                    </a:cubicBezTo>
                    <a:cubicBezTo>
                      <a:pt x="316" y="1123"/>
                      <a:pt x="429" y="1145"/>
                      <a:pt x="543" y="1145"/>
                    </a:cubicBezTo>
                    <a:cubicBezTo>
                      <a:pt x="714" y="1145"/>
                      <a:pt x="886" y="1096"/>
                      <a:pt x="1051" y="972"/>
                    </a:cubicBezTo>
                    <a:lnTo>
                      <a:pt x="959" y="972"/>
                    </a:lnTo>
                    <a:cubicBezTo>
                      <a:pt x="868" y="881"/>
                      <a:pt x="663" y="790"/>
                      <a:pt x="480" y="790"/>
                    </a:cubicBezTo>
                    <a:cubicBezTo>
                      <a:pt x="480" y="607"/>
                      <a:pt x="571" y="402"/>
                      <a:pt x="480" y="219"/>
                    </a:cubicBezTo>
                    <a:cubicBezTo>
                      <a:pt x="480" y="68"/>
                      <a:pt x="362" y="1"/>
                      <a:pt x="2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38"/>
              <p:cNvSpPr/>
              <p:nvPr/>
            </p:nvSpPr>
            <p:spPr>
              <a:xfrm>
                <a:off x="7049919" y="1749530"/>
                <a:ext cx="158430" cy="218236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3806" extrusionOk="0">
                    <a:moveTo>
                      <a:pt x="2067" y="1"/>
                    </a:moveTo>
                    <a:cubicBezTo>
                      <a:pt x="1989" y="1"/>
                      <a:pt x="1907" y="11"/>
                      <a:pt x="1827" y="31"/>
                    </a:cubicBezTo>
                    <a:cubicBezTo>
                      <a:pt x="1256" y="214"/>
                      <a:pt x="571" y="693"/>
                      <a:pt x="389" y="1264"/>
                    </a:cubicBezTo>
                    <a:cubicBezTo>
                      <a:pt x="1" y="2017"/>
                      <a:pt x="206" y="2976"/>
                      <a:pt x="868" y="3455"/>
                    </a:cubicBezTo>
                    <a:cubicBezTo>
                      <a:pt x="1091" y="3667"/>
                      <a:pt x="1496" y="3806"/>
                      <a:pt x="1876" y="3806"/>
                    </a:cubicBezTo>
                    <a:cubicBezTo>
                      <a:pt x="2312" y="3806"/>
                      <a:pt x="2714" y="3622"/>
                      <a:pt x="2763" y="3158"/>
                    </a:cubicBezTo>
                    <a:cubicBezTo>
                      <a:pt x="2763" y="3067"/>
                      <a:pt x="2671" y="3067"/>
                      <a:pt x="2671" y="2976"/>
                    </a:cubicBezTo>
                    <a:cubicBezTo>
                      <a:pt x="2397" y="2976"/>
                      <a:pt x="2283" y="3067"/>
                      <a:pt x="2101" y="3158"/>
                    </a:cubicBezTo>
                    <a:cubicBezTo>
                      <a:pt x="1964" y="3204"/>
                      <a:pt x="1821" y="3227"/>
                      <a:pt x="1678" y="3227"/>
                    </a:cubicBezTo>
                    <a:cubicBezTo>
                      <a:pt x="1536" y="3227"/>
                      <a:pt x="1393" y="3204"/>
                      <a:pt x="1256" y="3158"/>
                    </a:cubicBezTo>
                    <a:cubicBezTo>
                      <a:pt x="686" y="2884"/>
                      <a:pt x="480" y="2108"/>
                      <a:pt x="686" y="1538"/>
                    </a:cubicBezTo>
                    <a:cubicBezTo>
                      <a:pt x="777" y="1173"/>
                      <a:pt x="1256" y="784"/>
                      <a:pt x="1530" y="602"/>
                    </a:cubicBezTo>
                    <a:cubicBezTo>
                      <a:pt x="1724" y="454"/>
                      <a:pt x="1912" y="357"/>
                      <a:pt x="2078" y="357"/>
                    </a:cubicBezTo>
                    <a:cubicBezTo>
                      <a:pt x="2243" y="357"/>
                      <a:pt x="2386" y="454"/>
                      <a:pt x="2489" y="693"/>
                    </a:cubicBezTo>
                    <a:cubicBezTo>
                      <a:pt x="2489" y="739"/>
                      <a:pt x="2512" y="762"/>
                      <a:pt x="2534" y="762"/>
                    </a:cubicBezTo>
                    <a:cubicBezTo>
                      <a:pt x="2557" y="762"/>
                      <a:pt x="2580" y="739"/>
                      <a:pt x="2580" y="693"/>
                    </a:cubicBezTo>
                    <a:cubicBezTo>
                      <a:pt x="2730" y="223"/>
                      <a:pt x="2432" y="1"/>
                      <a:pt x="20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38"/>
              <p:cNvSpPr/>
              <p:nvPr/>
            </p:nvSpPr>
            <p:spPr>
              <a:xfrm>
                <a:off x="7870109" y="1094708"/>
                <a:ext cx="140540" cy="164967"/>
              </a:xfrm>
              <a:custGeom>
                <a:avLst/>
                <a:gdLst/>
                <a:ahLst/>
                <a:cxnLst/>
                <a:rect l="l" t="t" r="r" b="b"/>
                <a:pathLst>
                  <a:path w="2451" h="2877" extrusionOk="0">
                    <a:moveTo>
                      <a:pt x="1193" y="455"/>
                    </a:moveTo>
                    <a:cubicBezTo>
                      <a:pt x="1260" y="455"/>
                      <a:pt x="1329" y="468"/>
                      <a:pt x="1401" y="495"/>
                    </a:cubicBezTo>
                    <a:cubicBezTo>
                      <a:pt x="1880" y="701"/>
                      <a:pt x="1880" y="1362"/>
                      <a:pt x="1789" y="1751"/>
                    </a:cubicBezTo>
                    <a:cubicBezTo>
                      <a:pt x="1701" y="2102"/>
                      <a:pt x="1464" y="2412"/>
                      <a:pt x="1142" y="2412"/>
                    </a:cubicBezTo>
                    <a:cubicBezTo>
                      <a:pt x="1045" y="2412"/>
                      <a:pt x="941" y="2384"/>
                      <a:pt x="830" y="2321"/>
                    </a:cubicBezTo>
                    <a:cubicBezTo>
                      <a:pt x="533" y="2116"/>
                      <a:pt x="442" y="1636"/>
                      <a:pt x="442" y="1271"/>
                    </a:cubicBezTo>
                    <a:lnTo>
                      <a:pt x="442" y="1271"/>
                    </a:lnTo>
                    <a:cubicBezTo>
                      <a:pt x="442" y="1317"/>
                      <a:pt x="465" y="1340"/>
                      <a:pt x="488" y="1340"/>
                    </a:cubicBezTo>
                    <a:cubicBezTo>
                      <a:pt x="510" y="1340"/>
                      <a:pt x="533" y="1317"/>
                      <a:pt x="533" y="1271"/>
                    </a:cubicBezTo>
                    <a:cubicBezTo>
                      <a:pt x="533" y="863"/>
                      <a:pt x="814" y="455"/>
                      <a:pt x="1193" y="455"/>
                    </a:cubicBezTo>
                    <a:close/>
                    <a:moveTo>
                      <a:pt x="1147" y="1"/>
                    </a:moveTo>
                    <a:cubicBezTo>
                      <a:pt x="560" y="1"/>
                      <a:pt x="0" y="582"/>
                      <a:pt x="259" y="1180"/>
                    </a:cubicBezTo>
                    <a:cubicBezTo>
                      <a:pt x="77" y="1636"/>
                      <a:pt x="259" y="2412"/>
                      <a:pt x="739" y="2686"/>
                    </a:cubicBezTo>
                    <a:cubicBezTo>
                      <a:pt x="894" y="2820"/>
                      <a:pt x="1054" y="2876"/>
                      <a:pt x="1209" y="2876"/>
                    </a:cubicBezTo>
                    <a:cubicBezTo>
                      <a:pt x="1717" y="2876"/>
                      <a:pt x="2175" y="2279"/>
                      <a:pt x="2245" y="1842"/>
                    </a:cubicBezTo>
                    <a:cubicBezTo>
                      <a:pt x="2451" y="1066"/>
                      <a:pt x="2154" y="130"/>
                      <a:pt x="1401" y="39"/>
                    </a:cubicBezTo>
                    <a:cubicBezTo>
                      <a:pt x="1317" y="13"/>
                      <a:pt x="1232" y="1"/>
                      <a:pt x="114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8"/>
              <p:cNvSpPr/>
              <p:nvPr/>
            </p:nvSpPr>
            <p:spPr>
              <a:xfrm>
                <a:off x="5997675" y="1168619"/>
                <a:ext cx="185208" cy="205048"/>
              </a:xfrm>
              <a:custGeom>
                <a:avLst/>
                <a:gdLst/>
                <a:ahLst/>
                <a:cxnLst/>
                <a:rect l="l" t="t" r="r" b="b"/>
                <a:pathLst>
                  <a:path w="3230" h="3576" extrusionOk="0">
                    <a:moveTo>
                      <a:pt x="1660" y="464"/>
                    </a:moveTo>
                    <a:cubicBezTo>
                      <a:pt x="2352" y="464"/>
                      <a:pt x="2819" y="1449"/>
                      <a:pt x="2671" y="2059"/>
                    </a:cubicBezTo>
                    <a:cubicBezTo>
                      <a:pt x="2598" y="2603"/>
                      <a:pt x="2338" y="3133"/>
                      <a:pt x="1903" y="3133"/>
                    </a:cubicBezTo>
                    <a:cubicBezTo>
                      <a:pt x="1790" y="3133"/>
                      <a:pt x="1666" y="3098"/>
                      <a:pt x="1530" y="3018"/>
                    </a:cubicBezTo>
                    <a:cubicBezTo>
                      <a:pt x="1142" y="2835"/>
                      <a:pt x="868" y="2447"/>
                      <a:pt x="776" y="1968"/>
                    </a:cubicBezTo>
                    <a:cubicBezTo>
                      <a:pt x="662" y="1489"/>
                      <a:pt x="776" y="918"/>
                      <a:pt x="1142" y="644"/>
                    </a:cubicBezTo>
                    <a:cubicBezTo>
                      <a:pt x="1324" y="518"/>
                      <a:pt x="1498" y="464"/>
                      <a:pt x="1660" y="464"/>
                    </a:cubicBezTo>
                    <a:close/>
                    <a:moveTo>
                      <a:pt x="1632" y="0"/>
                    </a:moveTo>
                    <a:cubicBezTo>
                      <a:pt x="1502" y="0"/>
                      <a:pt x="1368" y="23"/>
                      <a:pt x="1233" y="73"/>
                    </a:cubicBezTo>
                    <a:cubicBezTo>
                      <a:pt x="206" y="462"/>
                      <a:pt x="0" y="2059"/>
                      <a:pt x="776" y="2744"/>
                    </a:cubicBezTo>
                    <a:lnTo>
                      <a:pt x="776" y="2835"/>
                    </a:lnTo>
                    <a:cubicBezTo>
                      <a:pt x="959" y="3109"/>
                      <a:pt x="1233" y="3406"/>
                      <a:pt x="1530" y="3497"/>
                    </a:cubicBezTo>
                    <a:cubicBezTo>
                      <a:pt x="1675" y="3551"/>
                      <a:pt x="1810" y="3576"/>
                      <a:pt x="1934" y="3576"/>
                    </a:cubicBezTo>
                    <a:cubicBezTo>
                      <a:pt x="2705" y="3576"/>
                      <a:pt x="3072" y="2636"/>
                      <a:pt x="3150" y="1968"/>
                    </a:cubicBezTo>
                    <a:cubicBezTo>
                      <a:pt x="3230" y="1053"/>
                      <a:pt x="2513" y="0"/>
                      <a:pt x="16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8"/>
              <p:cNvSpPr/>
              <p:nvPr/>
            </p:nvSpPr>
            <p:spPr>
              <a:xfrm>
                <a:off x="6030359" y="1759908"/>
                <a:ext cx="125747" cy="29415"/>
              </a:xfrm>
              <a:custGeom>
                <a:avLst/>
                <a:gdLst/>
                <a:ahLst/>
                <a:cxnLst/>
                <a:rect l="l" t="t" r="r" b="b"/>
                <a:pathLst>
                  <a:path w="2193" h="513" extrusionOk="0">
                    <a:moveTo>
                      <a:pt x="479" y="0"/>
                    </a:moveTo>
                    <a:cubicBezTo>
                      <a:pt x="316" y="0"/>
                      <a:pt x="155" y="12"/>
                      <a:pt x="1" y="33"/>
                    </a:cubicBezTo>
                    <a:cubicBezTo>
                      <a:pt x="572" y="307"/>
                      <a:pt x="1348" y="421"/>
                      <a:pt x="2101" y="512"/>
                    </a:cubicBezTo>
                    <a:cubicBezTo>
                      <a:pt x="2101" y="512"/>
                      <a:pt x="2192" y="421"/>
                      <a:pt x="2101" y="421"/>
                    </a:cubicBezTo>
                    <a:cubicBezTo>
                      <a:pt x="1593" y="123"/>
                      <a:pt x="1018" y="0"/>
                      <a:pt x="47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38"/>
              <p:cNvSpPr/>
              <p:nvPr/>
            </p:nvSpPr>
            <p:spPr>
              <a:xfrm>
                <a:off x="6385063" y="1813980"/>
                <a:ext cx="87730" cy="18521"/>
              </a:xfrm>
              <a:custGeom>
                <a:avLst/>
                <a:gdLst/>
                <a:ahLst/>
                <a:cxnLst/>
                <a:rect l="l" t="t" r="r" b="b"/>
                <a:pathLst>
                  <a:path w="1530" h="323" extrusionOk="0">
                    <a:moveTo>
                      <a:pt x="450" y="1"/>
                    </a:moveTo>
                    <a:cubicBezTo>
                      <a:pt x="296" y="1"/>
                      <a:pt x="144" y="14"/>
                      <a:pt x="1" y="49"/>
                    </a:cubicBezTo>
                    <a:lnTo>
                      <a:pt x="1" y="140"/>
                    </a:lnTo>
                    <a:cubicBezTo>
                      <a:pt x="195" y="277"/>
                      <a:pt x="457" y="322"/>
                      <a:pt x="731" y="322"/>
                    </a:cubicBezTo>
                    <a:cubicBezTo>
                      <a:pt x="1005" y="322"/>
                      <a:pt x="1290" y="277"/>
                      <a:pt x="1530" y="231"/>
                    </a:cubicBezTo>
                    <a:lnTo>
                      <a:pt x="1530" y="140"/>
                    </a:lnTo>
                    <a:cubicBezTo>
                      <a:pt x="1194" y="76"/>
                      <a:pt x="813" y="1"/>
                      <a:pt x="4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38"/>
              <p:cNvSpPr/>
              <p:nvPr/>
            </p:nvSpPr>
            <p:spPr>
              <a:xfrm>
                <a:off x="6244294" y="2931706"/>
                <a:ext cx="125116" cy="166401"/>
              </a:xfrm>
              <a:custGeom>
                <a:avLst/>
                <a:gdLst/>
                <a:ahLst/>
                <a:cxnLst/>
                <a:rect l="l" t="t" r="r" b="b"/>
                <a:pathLst>
                  <a:path w="2182" h="2902" extrusionOk="0">
                    <a:moveTo>
                      <a:pt x="1017" y="0"/>
                    </a:moveTo>
                    <a:cubicBezTo>
                      <a:pt x="280" y="0"/>
                      <a:pt x="1" y="979"/>
                      <a:pt x="82" y="1669"/>
                    </a:cubicBezTo>
                    <a:cubicBezTo>
                      <a:pt x="143" y="2301"/>
                      <a:pt x="767" y="2902"/>
                      <a:pt x="1377" y="2902"/>
                    </a:cubicBezTo>
                    <a:cubicBezTo>
                      <a:pt x="1670" y="2902"/>
                      <a:pt x="1959" y="2763"/>
                      <a:pt x="2182" y="2422"/>
                    </a:cubicBezTo>
                    <a:cubicBezTo>
                      <a:pt x="2182" y="2422"/>
                      <a:pt x="2182" y="2331"/>
                      <a:pt x="2068" y="2331"/>
                    </a:cubicBezTo>
                    <a:cubicBezTo>
                      <a:pt x="1824" y="2331"/>
                      <a:pt x="1570" y="2371"/>
                      <a:pt x="1347" y="2371"/>
                    </a:cubicBezTo>
                    <a:cubicBezTo>
                      <a:pt x="1236" y="2371"/>
                      <a:pt x="1132" y="2361"/>
                      <a:pt x="1040" y="2331"/>
                    </a:cubicBezTo>
                    <a:cubicBezTo>
                      <a:pt x="744" y="2240"/>
                      <a:pt x="561" y="1943"/>
                      <a:pt x="470" y="1669"/>
                    </a:cubicBezTo>
                    <a:cubicBezTo>
                      <a:pt x="264" y="984"/>
                      <a:pt x="561" y="231"/>
                      <a:pt x="1314" y="140"/>
                    </a:cubicBezTo>
                    <a:cubicBezTo>
                      <a:pt x="1314" y="140"/>
                      <a:pt x="1406" y="48"/>
                      <a:pt x="1314" y="48"/>
                    </a:cubicBezTo>
                    <a:cubicBezTo>
                      <a:pt x="1208" y="15"/>
                      <a:pt x="1109" y="0"/>
                      <a:pt x="10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38"/>
              <p:cNvSpPr/>
              <p:nvPr/>
            </p:nvSpPr>
            <p:spPr>
              <a:xfrm>
                <a:off x="6374570" y="2950169"/>
                <a:ext cx="136182" cy="128786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2246" extrusionOk="0">
                    <a:moveTo>
                      <a:pt x="754" y="480"/>
                    </a:moveTo>
                    <a:cubicBezTo>
                      <a:pt x="1051" y="480"/>
                      <a:pt x="1325" y="776"/>
                      <a:pt x="1507" y="959"/>
                    </a:cubicBezTo>
                    <a:cubicBezTo>
                      <a:pt x="1713" y="1233"/>
                      <a:pt x="1895" y="1529"/>
                      <a:pt x="1622" y="1621"/>
                    </a:cubicBezTo>
                    <a:cubicBezTo>
                      <a:pt x="1473" y="1753"/>
                      <a:pt x="1241" y="1849"/>
                      <a:pt x="1011" y="1849"/>
                    </a:cubicBezTo>
                    <a:cubicBezTo>
                      <a:pt x="924" y="1849"/>
                      <a:pt x="836" y="1835"/>
                      <a:pt x="754" y="1803"/>
                    </a:cubicBezTo>
                    <a:cubicBezTo>
                      <a:pt x="572" y="1712"/>
                      <a:pt x="480" y="1438"/>
                      <a:pt x="366" y="1141"/>
                    </a:cubicBezTo>
                    <a:cubicBezTo>
                      <a:pt x="366" y="1141"/>
                      <a:pt x="366" y="1050"/>
                      <a:pt x="480" y="959"/>
                    </a:cubicBezTo>
                    <a:lnTo>
                      <a:pt x="480" y="571"/>
                    </a:lnTo>
                    <a:cubicBezTo>
                      <a:pt x="572" y="480"/>
                      <a:pt x="663" y="480"/>
                      <a:pt x="754" y="480"/>
                    </a:cubicBezTo>
                    <a:close/>
                    <a:moveTo>
                      <a:pt x="754" y="0"/>
                    </a:moveTo>
                    <a:cubicBezTo>
                      <a:pt x="480" y="0"/>
                      <a:pt x="184" y="91"/>
                      <a:pt x="92" y="388"/>
                    </a:cubicBezTo>
                    <a:cubicBezTo>
                      <a:pt x="1" y="480"/>
                      <a:pt x="1" y="662"/>
                      <a:pt x="1" y="776"/>
                    </a:cubicBezTo>
                    <a:cubicBezTo>
                      <a:pt x="1" y="959"/>
                      <a:pt x="92" y="1141"/>
                      <a:pt x="184" y="1233"/>
                    </a:cubicBezTo>
                    <a:cubicBezTo>
                      <a:pt x="184" y="1529"/>
                      <a:pt x="275" y="1803"/>
                      <a:pt x="366" y="2009"/>
                    </a:cubicBezTo>
                    <a:cubicBezTo>
                      <a:pt x="612" y="2182"/>
                      <a:pt x="895" y="2246"/>
                      <a:pt x="1168" y="2246"/>
                    </a:cubicBezTo>
                    <a:cubicBezTo>
                      <a:pt x="1325" y="2246"/>
                      <a:pt x="1479" y="2225"/>
                      <a:pt x="1622" y="2191"/>
                    </a:cubicBezTo>
                    <a:cubicBezTo>
                      <a:pt x="2283" y="2009"/>
                      <a:pt x="2375" y="1347"/>
                      <a:pt x="2078" y="868"/>
                    </a:cubicBezTo>
                    <a:cubicBezTo>
                      <a:pt x="1804" y="388"/>
                      <a:pt x="1233" y="0"/>
                      <a:pt x="7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8"/>
              <p:cNvSpPr/>
              <p:nvPr/>
            </p:nvSpPr>
            <p:spPr>
              <a:xfrm>
                <a:off x="6538218" y="2927348"/>
                <a:ext cx="53670" cy="91744"/>
              </a:xfrm>
              <a:custGeom>
                <a:avLst/>
                <a:gdLst/>
                <a:ahLst/>
                <a:cxnLst/>
                <a:rect l="l" t="t" r="r" b="b"/>
                <a:pathLst>
                  <a:path w="936" h="1600" extrusionOk="0">
                    <a:moveTo>
                      <a:pt x="203" y="1"/>
                    </a:moveTo>
                    <a:cubicBezTo>
                      <a:pt x="139" y="1"/>
                      <a:pt x="71" y="11"/>
                      <a:pt x="0" y="33"/>
                    </a:cubicBezTo>
                    <a:lnTo>
                      <a:pt x="0" y="124"/>
                    </a:lnTo>
                    <a:cubicBezTo>
                      <a:pt x="183" y="307"/>
                      <a:pt x="365" y="307"/>
                      <a:pt x="365" y="604"/>
                    </a:cubicBezTo>
                    <a:cubicBezTo>
                      <a:pt x="365" y="786"/>
                      <a:pt x="274" y="1060"/>
                      <a:pt x="91" y="1266"/>
                    </a:cubicBezTo>
                    <a:cubicBezTo>
                      <a:pt x="0" y="1357"/>
                      <a:pt x="91" y="1539"/>
                      <a:pt x="183" y="1539"/>
                    </a:cubicBezTo>
                    <a:cubicBezTo>
                      <a:pt x="306" y="1577"/>
                      <a:pt x="409" y="1599"/>
                      <a:pt x="507" y="1599"/>
                    </a:cubicBezTo>
                    <a:cubicBezTo>
                      <a:pt x="646" y="1599"/>
                      <a:pt x="775" y="1555"/>
                      <a:pt x="936" y="1448"/>
                    </a:cubicBezTo>
                    <a:lnTo>
                      <a:pt x="936" y="1357"/>
                    </a:lnTo>
                    <a:cubicBezTo>
                      <a:pt x="845" y="1357"/>
                      <a:pt x="662" y="1266"/>
                      <a:pt x="571" y="1266"/>
                    </a:cubicBezTo>
                    <a:cubicBezTo>
                      <a:pt x="753" y="969"/>
                      <a:pt x="753" y="695"/>
                      <a:pt x="753" y="398"/>
                    </a:cubicBezTo>
                    <a:cubicBezTo>
                      <a:pt x="680" y="177"/>
                      <a:pt x="472" y="1"/>
                      <a:pt x="2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935FF31B-40EB-73FD-7E05-98A5972CE4BC}"/>
              </a:ext>
            </a:extLst>
          </p:cNvPr>
          <p:cNvSpPr txBox="1"/>
          <p:nvPr/>
        </p:nvSpPr>
        <p:spPr>
          <a:xfrm>
            <a:off x="3418769" y="1207441"/>
            <a:ext cx="24384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b="1" dirty="0"/>
              <a:t>INGENIERÍA TELEMÁTICA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460D991-DD9B-46A6-BB35-3092A05CA127}"/>
              </a:ext>
            </a:extLst>
          </p:cNvPr>
          <p:cNvSpPr txBox="1"/>
          <p:nvPr/>
        </p:nvSpPr>
        <p:spPr>
          <a:xfrm>
            <a:off x="2610057" y="923273"/>
            <a:ext cx="40559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b="1" dirty="0"/>
              <a:t>FACULTAD DE CIENCIAS DE LA INGENIERÍA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F5B8406-BC86-8410-9279-75CB5FE9F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7363" y="143798"/>
            <a:ext cx="1194662" cy="9000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5046BCA-28EF-DD30-EE97-120E60E2B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152" y="143798"/>
            <a:ext cx="880396" cy="900000"/>
          </a:xfrm>
          <a:prstGeom prst="rect">
            <a:avLst/>
          </a:prstGeom>
        </p:spPr>
      </p:pic>
      <p:grpSp>
        <p:nvGrpSpPr>
          <p:cNvPr id="9" name="Google Shape;89;p27">
            <a:extLst>
              <a:ext uri="{FF2B5EF4-FFF2-40B4-BE49-F238E27FC236}">
                <a16:creationId xmlns:a16="http://schemas.microsoft.com/office/drawing/2014/main" id="{51225020-1A71-2A46-A0D6-F3ACE19EB93E}"/>
              </a:ext>
            </a:extLst>
          </p:cNvPr>
          <p:cNvGrpSpPr/>
          <p:nvPr/>
        </p:nvGrpSpPr>
        <p:grpSpPr>
          <a:xfrm>
            <a:off x="1005954" y="3513232"/>
            <a:ext cx="480969" cy="663302"/>
            <a:chOff x="1797224" y="2053249"/>
            <a:chExt cx="573183" cy="763441"/>
          </a:xfrm>
        </p:grpSpPr>
        <p:sp>
          <p:nvSpPr>
            <p:cNvPr id="10" name="Google Shape;90;p27">
              <a:extLst>
                <a:ext uri="{FF2B5EF4-FFF2-40B4-BE49-F238E27FC236}">
                  <a16:creationId xmlns:a16="http://schemas.microsoft.com/office/drawing/2014/main" id="{202E1653-4A5B-2721-82C3-7E0E96D17BB8}"/>
                </a:ext>
              </a:extLst>
            </p:cNvPr>
            <p:cNvSpPr/>
            <p:nvPr/>
          </p:nvSpPr>
          <p:spPr>
            <a:xfrm rot="6426915">
              <a:off x="1847685" y="2362551"/>
              <a:ext cx="403677" cy="403677"/>
            </a:xfrm>
            <a:prstGeom prst="pie">
              <a:avLst>
                <a:gd name="adj1" fmla="val 5344085"/>
                <a:gd name="adj2" fmla="val 162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1;p27">
              <a:extLst>
                <a:ext uri="{FF2B5EF4-FFF2-40B4-BE49-F238E27FC236}">
                  <a16:creationId xmlns:a16="http://schemas.microsoft.com/office/drawing/2014/main" id="{93DDE40A-F467-B2EE-2185-8B04A7EE6CBF}"/>
                </a:ext>
              </a:extLst>
            </p:cNvPr>
            <p:cNvSpPr/>
            <p:nvPr/>
          </p:nvSpPr>
          <p:spPr>
            <a:xfrm>
              <a:off x="2013175" y="2109800"/>
              <a:ext cx="247800" cy="247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2;p27">
              <a:extLst>
                <a:ext uri="{FF2B5EF4-FFF2-40B4-BE49-F238E27FC236}">
                  <a16:creationId xmlns:a16="http://schemas.microsoft.com/office/drawing/2014/main" id="{281714FB-F285-71B2-B58F-284B8D92868C}"/>
                </a:ext>
              </a:extLst>
            </p:cNvPr>
            <p:cNvSpPr/>
            <p:nvPr/>
          </p:nvSpPr>
          <p:spPr>
            <a:xfrm rot="833516">
              <a:off x="1881903" y="2097566"/>
              <a:ext cx="432461" cy="519513"/>
            </a:xfrm>
            <a:custGeom>
              <a:avLst/>
              <a:gdLst/>
              <a:ahLst/>
              <a:cxnLst/>
              <a:rect l="l" t="t" r="r" b="b"/>
              <a:pathLst>
                <a:path w="7157" h="8598" extrusionOk="0">
                  <a:moveTo>
                    <a:pt x="3485" y="357"/>
                  </a:moveTo>
                  <a:cubicBezTo>
                    <a:pt x="4120" y="357"/>
                    <a:pt x="4771" y="636"/>
                    <a:pt x="5190" y="1083"/>
                  </a:cubicBezTo>
                  <a:cubicBezTo>
                    <a:pt x="6027" y="2003"/>
                    <a:pt x="5880" y="3761"/>
                    <a:pt x="4395" y="3886"/>
                  </a:cubicBezTo>
                  <a:cubicBezTo>
                    <a:pt x="4256" y="3852"/>
                    <a:pt x="4105" y="3836"/>
                    <a:pt x="3956" y="3836"/>
                  </a:cubicBezTo>
                  <a:cubicBezTo>
                    <a:pt x="3834" y="3836"/>
                    <a:pt x="3712" y="3847"/>
                    <a:pt x="3599" y="3865"/>
                  </a:cubicBezTo>
                  <a:cubicBezTo>
                    <a:pt x="2909" y="3865"/>
                    <a:pt x="2239" y="3614"/>
                    <a:pt x="1863" y="3007"/>
                  </a:cubicBezTo>
                  <a:cubicBezTo>
                    <a:pt x="1382" y="2191"/>
                    <a:pt x="1758" y="1041"/>
                    <a:pt x="2574" y="580"/>
                  </a:cubicBezTo>
                  <a:cubicBezTo>
                    <a:pt x="2853" y="427"/>
                    <a:pt x="3167" y="357"/>
                    <a:pt x="3485" y="357"/>
                  </a:cubicBezTo>
                  <a:close/>
                  <a:moveTo>
                    <a:pt x="3848" y="4402"/>
                  </a:moveTo>
                  <a:cubicBezTo>
                    <a:pt x="4852" y="4402"/>
                    <a:pt x="5796" y="4977"/>
                    <a:pt x="6236" y="6376"/>
                  </a:cubicBezTo>
                  <a:cubicBezTo>
                    <a:pt x="6466" y="6983"/>
                    <a:pt x="6780" y="7715"/>
                    <a:pt x="6006" y="8092"/>
                  </a:cubicBezTo>
                  <a:cubicBezTo>
                    <a:pt x="5858" y="8166"/>
                    <a:pt x="5647" y="8188"/>
                    <a:pt x="5421" y="8188"/>
                  </a:cubicBezTo>
                  <a:cubicBezTo>
                    <a:pt x="5071" y="8188"/>
                    <a:pt x="4687" y="8134"/>
                    <a:pt x="4457" y="8134"/>
                  </a:cubicBezTo>
                  <a:cubicBezTo>
                    <a:pt x="3097" y="8134"/>
                    <a:pt x="1758" y="7987"/>
                    <a:pt x="398" y="7841"/>
                  </a:cubicBezTo>
                  <a:cubicBezTo>
                    <a:pt x="450" y="5902"/>
                    <a:pt x="2226" y="4402"/>
                    <a:pt x="3848" y="4402"/>
                  </a:cubicBezTo>
                  <a:close/>
                  <a:moveTo>
                    <a:pt x="3522" y="1"/>
                  </a:moveTo>
                  <a:cubicBezTo>
                    <a:pt x="3380" y="1"/>
                    <a:pt x="3238" y="12"/>
                    <a:pt x="3097" y="36"/>
                  </a:cubicBezTo>
                  <a:cubicBezTo>
                    <a:pt x="1947" y="225"/>
                    <a:pt x="1089" y="1355"/>
                    <a:pt x="1256" y="2526"/>
                  </a:cubicBezTo>
                  <a:cubicBezTo>
                    <a:pt x="1402" y="3363"/>
                    <a:pt x="2030" y="3886"/>
                    <a:pt x="2763" y="4137"/>
                  </a:cubicBezTo>
                  <a:cubicBezTo>
                    <a:pt x="1256" y="4744"/>
                    <a:pt x="1" y="6397"/>
                    <a:pt x="42" y="7966"/>
                  </a:cubicBezTo>
                  <a:cubicBezTo>
                    <a:pt x="42" y="8092"/>
                    <a:pt x="147" y="8155"/>
                    <a:pt x="252" y="8155"/>
                  </a:cubicBezTo>
                  <a:cubicBezTo>
                    <a:pt x="273" y="8197"/>
                    <a:pt x="335" y="8238"/>
                    <a:pt x="377" y="8238"/>
                  </a:cubicBezTo>
                  <a:cubicBezTo>
                    <a:pt x="1737" y="8406"/>
                    <a:pt x="3097" y="8510"/>
                    <a:pt x="4457" y="8510"/>
                  </a:cubicBezTo>
                  <a:cubicBezTo>
                    <a:pt x="4741" y="8510"/>
                    <a:pt x="5346" y="8597"/>
                    <a:pt x="5890" y="8597"/>
                  </a:cubicBezTo>
                  <a:cubicBezTo>
                    <a:pt x="6308" y="8597"/>
                    <a:pt x="6691" y="8546"/>
                    <a:pt x="6864" y="8364"/>
                  </a:cubicBezTo>
                  <a:cubicBezTo>
                    <a:pt x="7156" y="8050"/>
                    <a:pt x="6884" y="7360"/>
                    <a:pt x="6843" y="7046"/>
                  </a:cubicBezTo>
                  <a:cubicBezTo>
                    <a:pt x="6675" y="6292"/>
                    <a:pt x="6466" y="5518"/>
                    <a:pt x="5964" y="4912"/>
                  </a:cubicBezTo>
                  <a:cubicBezTo>
                    <a:pt x="5692" y="4577"/>
                    <a:pt x="5399" y="4305"/>
                    <a:pt x="5064" y="4137"/>
                  </a:cubicBezTo>
                  <a:cubicBezTo>
                    <a:pt x="5922" y="3761"/>
                    <a:pt x="6361" y="2756"/>
                    <a:pt x="6027" y="1773"/>
                  </a:cubicBezTo>
                  <a:cubicBezTo>
                    <a:pt x="5675" y="698"/>
                    <a:pt x="4617" y="1"/>
                    <a:pt x="352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21;p27">
            <a:extLst>
              <a:ext uri="{FF2B5EF4-FFF2-40B4-BE49-F238E27FC236}">
                <a16:creationId xmlns:a16="http://schemas.microsoft.com/office/drawing/2014/main" id="{9E1EBBB2-3571-AD14-A7AB-F2A2A3B918A6}"/>
              </a:ext>
            </a:extLst>
          </p:cNvPr>
          <p:cNvSpPr/>
          <p:nvPr/>
        </p:nvSpPr>
        <p:spPr>
          <a:xfrm>
            <a:off x="660563" y="1900457"/>
            <a:ext cx="480981" cy="364316"/>
          </a:xfrm>
          <a:custGeom>
            <a:avLst/>
            <a:gdLst/>
            <a:ahLst/>
            <a:cxnLst/>
            <a:rect l="l" t="t" r="r" b="b"/>
            <a:pathLst>
              <a:path w="13894" h="10164" extrusionOk="0">
                <a:moveTo>
                  <a:pt x="11341" y="1216"/>
                </a:moveTo>
                <a:cubicBezTo>
                  <a:pt x="13119" y="1404"/>
                  <a:pt x="11299" y="3120"/>
                  <a:pt x="11069" y="3371"/>
                </a:cubicBezTo>
                <a:cubicBezTo>
                  <a:pt x="10818" y="3643"/>
                  <a:pt x="10525" y="3915"/>
                  <a:pt x="10232" y="4208"/>
                </a:cubicBezTo>
                <a:lnTo>
                  <a:pt x="10148" y="4271"/>
                </a:lnTo>
                <a:cubicBezTo>
                  <a:pt x="10005" y="4037"/>
                  <a:pt x="9707" y="3881"/>
                  <a:pt x="9374" y="3881"/>
                </a:cubicBezTo>
                <a:cubicBezTo>
                  <a:pt x="9319" y="3881"/>
                  <a:pt x="9263" y="3885"/>
                  <a:pt x="9207" y="3894"/>
                </a:cubicBezTo>
                <a:cubicBezTo>
                  <a:pt x="9179" y="3875"/>
                  <a:pt x="9146" y="3865"/>
                  <a:pt x="9113" y="3865"/>
                </a:cubicBezTo>
                <a:cubicBezTo>
                  <a:pt x="9073" y="3865"/>
                  <a:pt x="9032" y="3881"/>
                  <a:pt x="8998" y="3915"/>
                </a:cubicBezTo>
                <a:cubicBezTo>
                  <a:pt x="7951" y="4878"/>
                  <a:pt x="6863" y="5736"/>
                  <a:pt x="5629" y="6468"/>
                </a:cubicBezTo>
                <a:cubicBezTo>
                  <a:pt x="5587" y="6510"/>
                  <a:pt x="5545" y="6552"/>
                  <a:pt x="5545" y="6614"/>
                </a:cubicBezTo>
                <a:cubicBezTo>
                  <a:pt x="5399" y="6656"/>
                  <a:pt x="5231" y="6719"/>
                  <a:pt x="5085" y="6719"/>
                </a:cubicBezTo>
                <a:cubicBezTo>
                  <a:pt x="4750" y="6677"/>
                  <a:pt x="4352" y="6342"/>
                  <a:pt x="4583" y="6028"/>
                </a:cubicBezTo>
                <a:cubicBezTo>
                  <a:pt x="4645" y="6028"/>
                  <a:pt x="4666" y="6008"/>
                  <a:pt x="4708" y="5987"/>
                </a:cubicBezTo>
                <a:cubicBezTo>
                  <a:pt x="5733" y="4982"/>
                  <a:pt x="6801" y="4041"/>
                  <a:pt x="7951" y="3183"/>
                </a:cubicBezTo>
                <a:cubicBezTo>
                  <a:pt x="8830" y="2534"/>
                  <a:pt x="10127" y="1404"/>
                  <a:pt x="11299" y="1216"/>
                </a:cubicBezTo>
                <a:close/>
                <a:moveTo>
                  <a:pt x="11168" y="387"/>
                </a:moveTo>
                <a:cubicBezTo>
                  <a:pt x="11283" y="387"/>
                  <a:pt x="11397" y="397"/>
                  <a:pt x="11508" y="421"/>
                </a:cubicBezTo>
                <a:cubicBezTo>
                  <a:pt x="11523" y="420"/>
                  <a:pt x="11538" y="420"/>
                  <a:pt x="11553" y="420"/>
                </a:cubicBezTo>
                <a:cubicBezTo>
                  <a:pt x="11939" y="420"/>
                  <a:pt x="12193" y="680"/>
                  <a:pt x="12298" y="1128"/>
                </a:cubicBezTo>
                <a:lnTo>
                  <a:pt x="12298" y="1128"/>
                </a:lnTo>
                <a:cubicBezTo>
                  <a:pt x="12195" y="1046"/>
                  <a:pt x="12059" y="977"/>
                  <a:pt x="11885" y="923"/>
                </a:cubicBezTo>
                <a:cubicBezTo>
                  <a:pt x="11864" y="839"/>
                  <a:pt x="11801" y="798"/>
                  <a:pt x="11697" y="798"/>
                </a:cubicBezTo>
                <a:cubicBezTo>
                  <a:pt x="11662" y="796"/>
                  <a:pt x="11628" y="795"/>
                  <a:pt x="11594" y="795"/>
                </a:cubicBezTo>
                <a:cubicBezTo>
                  <a:pt x="10352" y="795"/>
                  <a:pt x="9117" y="1884"/>
                  <a:pt x="8140" y="2576"/>
                </a:cubicBezTo>
                <a:cubicBezTo>
                  <a:pt x="6842" y="3497"/>
                  <a:pt x="5629" y="4543"/>
                  <a:pt x="4499" y="5631"/>
                </a:cubicBezTo>
                <a:cubicBezTo>
                  <a:pt x="4457" y="5631"/>
                  <a:pt x="4394" y="5631"/>
                  <a:pt x="4373" y="5694"/>
                </a:cubicBezTo>
                <a:cubicBezTo>
                  <a:pt x="4018" y="6049"/>
                  <a:pt x="4122" y="6677"/>
                  <a:pt x="4562" y="6949"/>
                </a:cubicBezTo>
                <a:cubicBezTo>
                  <a:pt x="4734" y="7051"/>
                  <a:pt x="4915" y="7093"/>
                  <a:pt x="5100" y="7093"/>
                </a:cubicBezTo>
                <a:cubicBezTo>
                  <a:pt x="5521" y="7093"/>
                  <a:pt x="5955" y="6874"/>
                  <a:pt x="6319" y="6656"/>
                </a:cubicBezTo>
                <a:cubicBezTo>
                  <a:pt x="6382" y="6593"/>
                  <a:pt x="6403" y="6531"/>
                  <a:pt x="6382" y="6447"/>
                </a:cubicBezTo>
                <a:cubicBezTo>
                  <a:pt x="7386" y="5798"/>
                  <a:pt x="8349" y="5066"/>
                  <a:pt x="9207" y="4229"/>
                </a:cubicBezTo>
                <a:lnTo>
                  <a:pt x="9290" y="4229"/>
                </a:lnTo>
                <a:cubicBezTo>
                  <a:pt x="9324" y="4220"/>
                  <a:pt x="9358" y="4216"/>
                  <a:pt x="9391" y="4216"/>
                </a:cubicBezTo>
                <a:cubicBezTo>
                  <a:pt x="9590" y="4216"/>
                  <a:pt x="9787" y="4364"/>
                  <a:pt x="9876" y="4543"/>
                </a:cubicBezTo>
                <a:cubicBezTo>
                  <a:pt x="9374" y="5003"/>
                  <a:pt x="8851" y="5484"/>
                  <a:pt x="8328" y="5924"/>
                </a:cubicBezTo>
                <a:cubicBezTo>
                  <a:pt x="7951" y="6238"/>
                  <a:pt x="7386" y="6761"/>
                  <a:pt x="6759" y="7284"/>
                </a:cubicBezTo>
                <a:cubicBezTo>
                  <a:pt x="6742" y="7278"/>
                  <a:pt x="6725" y="7276"/>
                  <a:pt x="6708" y="7276"/>
                </a:cubicBezTo>
                <a:cubicBezTo>
                  <a:pt x="6662" y="7276"/>
                  <a:pt x="6616" y="7295"/>
                  <a:pt x="6570" y="7326"/>
                </a:cubicBezTo>
                <a:cubicBezTo>
                  <a:pt x="6240" y="7626"/>
                  <a:pt x="5823" y="7765"/>
                  <a:pt x="5389" y="7765"/>
                </a:cubicBezTo>
                <a:cubicBezTo>
                  <a:pt x="5219" y="7765"/>
                  <a:pt x="5047" y="7744"/>
                  <a:pt x="4876" y="7702"/>
                </a:cubicBezTo>
                <a:cubicBezTo>
                  <a:pt x="4185" y="7514"/>
                  <a:pt x="3244" y="6865"/>
                  <a:pt x="3808" y="6070"/>
                </a:cubicBezTo>
                <a:cubicBezTo>
                  <a:pt x="3850" y="6028"/>
                  <a:pt x="3850" y="5966"/>
                  <a:pt x="3829" y="5924"/>
                </a:cubicBezTo>
                <a:cubicBezTo>
                  <a:pt x="3913" y="5840"/>
                  <a:pt x="3976" y="5798"/>
                  <a:pt x="4039" y="5715"/>
                </a:cubicBezTo>
                <a:cubicBezTo>
                  <a:pt x="4708" y="5087"/>
                  <a:pt x="5399" y="4438"/>
                  <a:pt x="6068" y="3811"/>
                </a:cubicBezTo>
                <a:cubicBezTo>
                  <a:pt x="6173" y="3706"/>
                  <a:pt x="6131" y="3601"/>
                  <a:pt x="6047" y="3518"/>
                </a:cubicBezTo>
                <a:cubicBezTo>
                  <a:pt x="6947" y="2555"/>
                  <a:pt x="7951" y="1739"/>
                  <a:pt x="9144" y="1111"/>
                </a:cubicBezTo>
                <a:cubicBezTo>
                  <a:pt x="9719" y="788"/>
                  <a:pt x="10465" y="387"/>
                  <a:pt x="11168" y="387"/>
                </a:cubicBezTo>
                <a:close/>
                <a:moveTo>
                  <a:pt x="3244" y="6468"/>
                </a:moveTo>
                <a:lnTo>
                  <a:pt x="3244" y="6468"/>
                </a:lnTo>
                <a:cubicBezTo>
                  <a:pt x="3223" y="7137"/>
                  <a:pt x="3788" y="7702"/>
                  <a:pt x="4394" y="7932"/>
                </a:cubicBezTo>
                <a:cubicBezTo>
                  <a:pt x="4725" y="8079"/>
                  <a:pt x="5087" y="8146"/>
                  <a:pt x="5439" y="8146"/>
                </a:cubicBezTo>
                <a:cubicBezTo>
                  <a:pt x="5489" y="8146"/>
                  <a:pt x="5538" y="8144"/>
                  <a:pt x="5587" y="8142"/>
                </a:cubicBezTo>
                <a:lnTo>
                  <a:pt x="5587" y="8142"/>
                </a:lnTo>
                <a:cubicBezTo>
                  <a:pt x="4951" y="8534"/>
                  <a:pt x="4314" y="8804"/>
                  <a:pt x="3746" y="8804"/>
                </a:cubicBezTo>
                <a:cubicBezTo>
                  <a:pt x="3436" y="8804"/>
                  <a:pt x="3146" y="8724"/>
                  <a:pt x="2888" y="8539"/>
                </a:cubicBezTo>
                <a:cubicBezTo>
                  <a:pt x="2846" y="8518"/>
                  <a:pt x="2804" y="8508"/>
                  <a:pt x="2768" y="8508"/>
                </a:cubicBezTo>
                <a:cubicBezTo>
                  <a:pt x="2731" y="8508"/>
                  <a:pt x="2700" y="8518"/>
                  <a:pt x="2679" y="8539"/>
                </a:cubicBezTo>
                <a:cubicBezTo>
                  <a:pt x="2009" y="7974"/>
                  <a:pt x="2595" y="7137"/>
                  <a:pt x="3244" y="6468"/>
                </a:cubicBezTo>
                <a:close/>
                <a:moveTo>
                  <a:pt x="12398" y="1225"/>
                </a:moveTo>
                <a:lnTo>
                  <a:pt x="12398" y="1225"/>
                </a:lnTo>
                <a:cubicBezTo>
                  <a:pt x="12818" y="1560"/>
                  <a:pt x="12891" y="1918"/>
                  <a:pt x="12617" y="2367"/>
                </a:cubicBezTo>
                <a:cubicBezTo>
                  <a:pt x="12429" y="3078"/>
                  <a:pt x="12199" y="3371"/>
                  <a:pt x="11697" y="3936"/>
                </a:cubicBezTo>
                <a:cubicBezTo>
                  <a:pt x="11676" y="3957"/>
                  <a:pt x="11676" y="3957"/>
                  <a:pt x="11676" y="3999"/>
                </a:cubicBezTo>
                <a:cubicBezTo>
                  <a:pt x="10650" y="4878"/>
                  <a:pt x="9625" y="5736"/>
                  <a:pt x="8621" y="6635"/>
                </a:cubicBezTo>
                <a:cubicBezTo>
                  <a:pt x="7470" y="7619"/>
                  <a:pt x="6319" y="8769"/>
                  <a:pt x="4876" y="9376"/>
                </a:cubicBezTo>
                <a:cubicBezTo>
                  <a:pt x="4478" y="9544"/>
                  <a:pt x="4143" y="9648"/>
                  <a:pt x="3725" y="9690"/>
                </a:cubicBezTo>
                <a:cubicBezTo>
                  <a:pt x="3542" y="9708"/>
                  <a:pt x="3387" y="9720"/>
                  <a:pt x="3249" y="9720"/>
                </a:cubicBezTo>
                <a:cubicBezTo>
                  <a:pt x="2754" y="9720"/>
                  <a:pt x="2488" y="9574"/>
                  <a:pt x="2030" y="9083"/>
                </a:cubicBezTo>
                <a:cubicBezTo>
                  <a:pt x="1360" y="8414"/>
                  <a:pt x="1298" y="7807"/>
                  <a:pt x="1737" y="6928"/>
                </a:cubicBezTo>
                <a:cubicBezTo>
                  <a:pt x="1925" y="6572"/>
                  <a:pt x="2155" y="6259"/>
                  <a:pt x="2407" y="5987"/>
                </a:cubicBezTo>
                <a:cubicBezTo>
                  <a:pt x="3306" y="4961"/>
                  <a:pt x="4373" y="4062"/>
                  <a:pt x="5420" y="3183"/>
                </a:cubicBezTo>
                <a:cubicBezTo>
                  <a:pt x="5545" y="3267"/>
                  <a:pt x="5629" y="3392"/>
                  <a:pt x="5650" y="3539"/>
                </a:cubicBezTo>
                <a:cubicBezTo>
                  <a:pt x="5650" y="3601"/>
                  <a:pt x="5692" y="3622"/>
                  <a:pt x="5713" y="3643"/>
                </a:cubicBezTo>
                <a:cubicBezTo>
                  <a:pt x="4478" y="4731"/>
                  <a:pt x="0" y="8016"/>
                  <a:pt x="3181" y="9251"/>
                </a:cubicBezTo>
                <a:cubicBezTo>
                  <a:pt x="3202" y="9256"/>
                  <a:pt x="3221" y="9259"/>
                  <a:pt x="3240" y="9259"/>
                </a:cubicBezTo>
                <a:cubicBezTo>
                  <a:pt x="3296" y="9259"/>
                  <a:pt x="3343" y="9235"/>
                  <a:pt x="3390" y="9188"/>
                </a:cubicBezTo>
                <a:cubicBezTo>
                  <a:pt x="3525" y="9222"/>
                  <a:pt x="3662" y="9237"/>
                  <a:pt x="3798" y="9237"/>
                </a:cubicBezTo>
                <a:cubicBezTo>
                  <a:pt x="4420" y="9237"/>
                  <a:pt x="5045" y="8913"/>
                  <a:pt x="5629" y="8518"/>
                </a:cubicBezTo>
                <a:cubicBezTo>
                  <a:pt x="7073" y="7577"/>
                  <a:pt x="8433" y="6468"/>
                  <a:pt x="9688" y="5296"/>
                </a:cubicBezTo>
                <a:cubicBezTo>
                  <a:pt x="9793" y="5191"/>
                  <a:pt x="9981" y="5024"/>
                  <a:pt x="10211" y="4815"/>
                </a:cubicBezTo>
                <a:cubicBezTo>
                  <a:pt x="10253" y="4794"/>
                  <a:pt x="10295" y="4773"/>
                  <a:pt x="10316" y="4710"/>
                </a:cubicBezTo>
                <a:cubicBezTo>
                  <a:pt x="11383" y="3751"/>
                  <a:pt x="13092" y="2026"/>
                  <a:pt x="12398" y="1225"/>
                </a:cubicBezTo>
                <a:close/>
                <a:moveTo>
                  <a:pt x="11196" y="1"/>
                </a:moveTo>
                <a:cubicBezTo>
                  <a:pt x="9257" y="1"/>
                  <a:pt x="7154" y="1852"/>
                  <a:pt x="5943" y="3120"/>
                </a:cubicBezTo>
                <a:cubicBezTo>
                  <a:pt x="5838" y="2953"/>
                  <a:pt x="5692" y="2806"/>
                  <a:pt x="5482" y="2743"/>
                </a:cubicBezTo>
                <a:cubicBezTo>
                  <a:pt x="5457" y="2728"/>
                  <a:pt x="5432" y="2722"/>
                  <a:pt x="5408" y="2722"/>
                </a:cubicBezTo>
                <a:cubicBezTo>
                  <a:pt x="5331" y="2722"/>
                  <a:pt x="5263" y="2789"/>
                  <a:pt x="5231" y="2869"/>
                </a:cubicBezTo>
                <a:cubicBezTo>
                  <a:pt x="5210" y="2869"/>
                  <a:pt x="5189" y="2890"/>
                  <a:pt x="5168" y="2911"/>
                </a:cubicBezTo>
                <a:cubicBezTo>
                  <a:pt x="3829" y="4041"/>
                  <a:pt x="1842" y="5401"/>
                  <a:pt x="1235" y="7158"/>
                </a:cubicBezTo>
                <a:cubicBezTo>
                  <a:pt x="879" y="8246"/>
                  <a:pt x="1151" y="9502"/>
                  <a:pt x="2302" y="9962"/>
                </a:cubicBezTo>
                <a:cubicBezTo>
                  <a:pt x="2654" y="10102"/>
                  <a:pt x="3013" y="10163"/>
                  <a:pt x="3372" y="10163"/>
                </a:cubicBezTo>
                <a:cubicBezTo>
                  <a:pt x="4676" y="10163"/>
                  <a:pt x="5979" y="9357"/>
                  <a:pt x="6947" y="8602"/>
                </a:cubicBezTo>
                <a:cubicBezTo>
                  <a:pt x="8767" y="7179"/>
                  <a:pt x="10441" y="5589"/>
                  <a:pt x="12199" y="4062"/>
                </a:cubicBezTo>
                <a:cubicBezTo>
                  <a:pt x="12241" y="4020"/>
                  <a:pt x="12283" y="3957"/>
                  <a:pt x="12241" y="3894"/>
                </a:cubicBezTo>
                <a:cubicBezTo>
                  <a:pt x="13140" y="2660"/>
                  <a:pt x="13894" y="567"/>
                  <a:pt x="11801" y="65"/>
                </a:cubicBezTo>
                <a:cubicBezTo>
                  <a:pt x="11602" y="21"/>
                  <a:pt x="11400" y="1"/>
                  <a:pt x="1119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0FA496AC-5C80-6297-96F0-8EB7F32BE6C7}"/>
              </a:ext>
            </a:extLst>
          </p:cNvPr>
          <p:cNvSpPr txBox="1"/>
          <p:nvPr/>
        </p:nvSpPr>
        <p:spPr>
          <a:xfrm>
            <a:off x="1943489" y="3154656"/>
            <a:ext cx="52570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C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DOCENTE: </a:t>
            </a:r>
            <a:r>
              <a:rPr lang="es-EC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ING. </a:t>
            </a:r>
            <a:r>
              <a:rPr lang="es-4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DIANA ISABEL VILLACÍS MONTOYA MCS</a:t>
            </a:r>
            <a:endParaRPr lang="es-EC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5A71ED9A-6F61-A987-C22E-FA7E75D8AAC8}"/>
              </a:ext>
            </a:extLst>
          </p:cNvPr>
          <p:cNvSpPr txBox="1"/>
          <p:nvPr/>
        </p:nvSpPr>
        <p:spPr>
          <a:xfrm>
            <a:off x="2911422" y="3674575"/>
            <a:ext cx="345318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C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AYUDANTE DE CÁTEDRA: </a:t>
            </a:r>
          </a:p>
          <a:p>
            <a:pPr algn="ctr"/>
            <a:r>
              <a:rPr lang="es-EC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MORALES COBEÑA MIYAKO KUSHIRO</a:t>
            </a:r>
          </a:p>
        </p:txBody>
      </p:sp>
      <p:sp>
        <p:nvSpPr>
          <p:cNvPr id="16" name="Cuadro de texto 1">
            <a:extLst>
              <a:ext uri="{FF2B5EF4-FFF2-40B4-BE49-F238E27FC236}">
                <a16:creationId xmlns:a16="http://schemas.microsoft.com/office/drawing/2014/main" id="{0350F5F9-9F11-3BC1-6DCF-1C73B3A7D83A}"/>
              </a:ext>
            </a:extLst>
          </p:cNvPr>
          <p:cNvSpPr txBox="1"/>
          <p:nvPr/>
        </p:nvSpPr>
        <p:spPr>
          <a:xfrm>
            <a:off x="3851251" y="4403083"/>
            <a:ext cx="1573530" cy="398780"/>
          </a:xfrm>
          <a:prstGeom prst="rect">
            <a:avLst/>
          </a:prstGeom>
          <a:noFill/>
          <a:ln>
            <a:noFill/>
          </a:ln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es-EC" sz="1600" b="1" kern="100" dirty="0">
                <a:ln w="6731" cap="flat" cmpd="sng" algn="ctr">
                  <a:solidFill>
                    <a:srgbClr val="7C7C7C"/>
                  </a:solidFill>
                  <a:prstDash val="solid"/>
                  <a:round/>
                </a:ln>
                <a:solidFill>
                  <a:srgbClr val="FFC000"/>
                </a:solidFill>
                <a:effectLst>
                  <a:outerShdw dist="38100" dir="2700000" algn="bl">
                    <a:schemeClr val="accent5"/>
                  </a:outerShdw>
                </a:effectLs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SPA 2024 - 2025</a:t>
            </a:r>
            <a:endParaRPr lang="es-EC" sz="1200" b="1" kern="1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4" name="Grupo 23">
            <a:extLst>
              <a:ext uri="{FF2B5EF4-FFF2-40B4-BE49-F238E27FC236}">
                <a16:creationId xmlns:a16="http://schemas.microsoft.com/office/drawing/2014/main" id="{5BEAB668-0BB5-C9A3-16A3-A11A0D60333E}"/>
              </a:ext>
            </a:extLst>
          </p:cNvPr>
          <p:cNvGrpSpPr/>
          <p:nvPr/>
        </p:nvGrpSpPr>
        <p:grpSpPr>
          <a:xfrm>
            <a:off x="3212939" y="1887853"/>
            <a:ext cx="2850148" cy="607206"/>
            <a:chOff x="3212939" y="1887853"/>
            <a:chExt cx="2850148" cy="607206"/>
          </a:xfrm>
        </p:grpSpPr>
        <p:sp>
          <p:nvSpPr>
            <p:cNvPr id="18" name="CuadroTexto 17">
              <a:extLst>
                <a:ext uri="{FF2B5EF4-FFF2-40B4-BE49-F238E27FC236}">
                  <a16:creationId xmlns:a16="http://schemas.microsoft.com/office/drawing/2014/main" id="{F91AAF66-6083-2256-5480-662B01540992}"/>
                </a:ext>
              </a:extLst>
            </p:cNvPr>
            <p:cNvSpPr txBox="1"/>
            <p:nvPr/>
          </p:nvSpPr>
          <p:spPr>
            <a:xfrm>
              <a:off x="3511743" y="2187282"/>
              <a:ext cx="225254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C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CÁLCULO DIFERENCIAL</a:t>
              </a:r>
            </a:p>
          </p:txBody>
        </p:sp>
        <p:sp>
          <p:nvSpPr>
            <p:cNvPr id="19" name="CuadroTexto 18">
              <a:extLst>
                <a:ext uri="{FF2B5EF4-FFF2-40B4-BE49-F238E27FC236}">
                  <a16:creationId xmlns:a16="http://schemas.microsoft.com/office/drawing/2014/main" id="{219E9364-BCC1-2E27-1758-38FCB830A973}"/>
                </a:ext>
              </a:extLst>
            </p:cNvPr>
            <p:cNvSpPr txBox="1"/>
            <p:nvPr/>
          </p:nvSpPr>
          <p:spPr>
            <a:xfrm>
              <a:off x="3212939" y="1887853"/>
              <a:ext cx="2850148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EC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MATERIA DE AYUDANTÍA: </a:t>
              </a:r>
            </a:p>
          </p:txBody>
        </p:sp>
      </p:grpSp>
      <p:sp>
        <p:nvSpPr>
          <p:cNvPr id="20" name="CuadroTexto 19">
            <a:extLst>
              <a:ext uri="{FF2B5EF4-FFF2-40B4-BE49-F238E27FC236}">
                <a16:creationId xmlns:a16="http://schemas.microsoft.com/office/drawing/2014/main" id="{1947D348-6EB0-733F-926E-A9D1647CD1A7}"/>
              </a:ext>
            </a:extLst>
          </p:cNvPr>
          <p:cNvSpPr txBox="1"/>
          <p:nvPr/>
        </p:nvSpPr>
        <p:spPr>
          <a:xfrm>
            <a:off x="1665595" y="2648836"/>
            <a:ext cx="58128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TEMA: </a:t>
            </a:r>
            <a:r>
              <a:rPr lang="es-419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TEOREMA DEL VALOR MEDIO Y LA REGLA DE L'HÔPITAL</a:t>
            </a:r>
            <a:endParaRPr lang="es-EC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CuadroTexto 20">
            <a:extLst>
              <a:ext uri="{FF2B5EF4-FFF2-40B4-BE49-F238E27FC236}">
                <a16:creationId xmlns:a16="http://schemas.microsoft.com/office/drawing/2014/main" id="{9E809176-760D-40B6-8AED-F119F2702F7F}"/>
              </a:ext>
            </a:extLst>
          </p:cNvPr>
          <p:cNvSpPr txBox="1"/>
          <p:nvPr/>
        </p:nvSpPr>
        <p:spPr>
          <a:xfrm>
            <a:off x="220330" y="4579904"/>
            <a:ext cx="21275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/>
              <a:t>05 DE MARZO DE 2025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5-02-24 21-28-12">
            <a:hlinkClick r:id="" action="ppaction://media"/>
            <a:extLst>
              <a:ext uri="{FF2B5EF4-FFF2-40B4-BE49-F238E27FC236}">
                <a16:creationId xmlns:a16="http://schemas.microsoft.com/office/drawing/2014/main" id="{B53624DE-1F62-E842-5227-F826FB13F5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10428" t="10975" r="7254" b="8293"/>
          <a:stretch/>
        </p:blipFill>
        <p:spPr>
          <a:xfrm>
            <a:off x="476679" y="2144170"/>
            <a:ext cx="2370539" cy="1307747"/>
          </a:xfrm>
          <a:prstGeom prst="rect">
            <a:avLst/>
          </a:prstGeom>
        </p:spPr>
      </p:pic>
      <p:sp>
        <p:nvSpPr>
          <p:cNvPr id="512" name="Google Shape;512;p41"/>
          <p:cNvSpPr txBox="1">
            <a:spLocks noGrp="1"/>
          </p:cNvSpPr>
          <p:nvPr>
            <p:ph type="subTitle" idx="1"/>
          </p:nvPr>
        </p:nvSpPr>
        <p:spPr>
          <a:xfrm>
            <a:off x="90224" y="-188"/>
            <a:ext cx="8963551" cy="13580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C" sz="4000" dirty="0"/>
              <a:t>1️⃣</a:t>
            </a:r>
            <a:r>
              <a:rPr lang="es-EC" sz="3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CONCEPTOS PREVIOS NECESARIOS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229040B-FD14-3E7D-C812-09EDA35F112E}"/>
              </a:ext>
            </a:extLst>
          </p:cNvPr>
          <p:cNvSpPr txBox="1"/>
          <p:nvPr/>
        </p:nvSpPr>
        <p:spPr>
          <a:xfrm>
            <a:off x="510030" y="1452350"/>
            <a:ext cx="2303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1. Derivadas</a:t>
            </a:r>
            <a:endParaRPr lang="es-EC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01E49FDE-2B47-76D6-751E-04D7615E6492}"/>
              </a:ext>
            </a:extLst>
          </p:cNvPr>
          <p:cNvSpPr txBox="1"/>
          <p:nvPr/>
        </p:nvSpPr>
        <p:spPr>
          <a:xfrm>
            <a:off x="1072483" y="4051216"/>
            <a:ext cx="69990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3. Funciones continuas y diferenciables</a:t>
            </a:r>
            <a:endParaRPr lang="es-EC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BDF0582F-33CA-3DE5-001A-A99E0316DC1D}"/>
              </a:ext>
            </a:extLst>
          </p:cNvPr>
          <p:cNvSpPr txBox="1"/>
          <p:nvPr/>
        </p:nvSpPr>
        <p:spPr>
          <a:xfrm>
            <a:off x="5521912" y="1452350"/>
            <a:ext cx="18421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2. Límites</a:t>
            </a:r>
            <a:endParaRPr lang="es-EC" dirty="0"/>
          </a:p>
        </p:txBody>
      </p:sp>
      <p:pic>
        <p:nvPicPr>
          <p:cNvPr id="1026" name="Picture 2" descr="Mindblow: 12 planteamientos filosóficos que te volarán el cerebro - Ego Sum  Qui Sum">
            <a:extLst>
              <a:ext uri="{FF2B5EF4-FFF2-40B4-BE49-F238E27FC236}">
                <a16:creationId xmlns:a16="http://schemas.microsoft.com/office/drawing/2014/main" id="{76706E5C-DBC9-AF2C-04C4-284591AB9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8824" y="2218795"/>
            <a:ext cx="4948348" cy="1158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31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9" repeatCount="indefinite" fill="remove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8" grpId="0"/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>
          <a:extLst>
            <a:ext uri="{FF2B5EF4-FFF2-40B4-BE49-F238E27FC236}">
              <a16:creationId xmlns:a16="http://schemas.microsoft.com/office/drawing/2014/main" id="{37FB6033-0BCC-326F-5645-FB9F463A9D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1">
            <a:extLst>
              <a:ext uri="{FF2B5EF4-FFF2-40B4-BE49-F238E27FC236}">
                <a16:creationId xmlns:a16="http://schemas.microsoft.com/office/drawing/2014/main" id="{75294D43-4C9A-1301-4A3F-ABF02D57992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224" y="-188"/>
            <a:ext cx="8963551" cy="1013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2️⃣ Teorema del Valor Medio (TVM)</a:t>
            </a:r>
            <a:endParaRPr lang="es-EC" sz="40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2B841D4-C6BF-FF92-F69D-2AF2DFDCE851}"/>
              </a:ext>
            </a:extLst>
          </p:cNvPr>
          <p:cNvSpPr txBox="1"/>
          <p:nvPr/>
        </p:nvSpPr>
        <p:spPr>
          <a:xfrm>
            <a:off x="2597070" y="1158959"/>
            <a:ext cx="39549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RECTAS PARALELAS</a:t>
            </a:r>
            <a:endParaRPr lang="es-EC" dirty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D9F4BA06-FBFE-66E9-2C08-B0D3A68FE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482" y="1827501"/>
            <a:ext cx="3960000" cy="1444158"/>
          </a:xfrm>
          <a:prstGeom prst="rect">
            <a:avLst/>
          </a:prstGeom>
        </p:spPr>
      </p:pic>
      <p:pic>
        <p:nvPicPr>
          <p:cNvPr id="13" name="Imagen 12">
            <a:extLst>
              <a:ext uri="{FF2B5EF4-FFF2-40B4-BE49-F238E27FC236}">
                <a16:creationId xmlns:a16="http://schemas.microsoft.com/office/drawing/2014/main" id="{3320BE8F-98C2-7A64-7D30-6E09CA3FC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7070" y="3416981"/>
            <a:ext cx="3960000" cy="1444158"/>
          </a:xfrm>
          <a:prstGeom prst="rect">
            <a:avLst/>
          </a:prstGeom>
        </p:spPr>
      </p:pic>
      <p:pic>
        <p:nvPicPr>
          <p:cNvPr id="15" name="Imagen 14">
            <a:extLst>
              <a:ext uri="{FF2B5EF4-FFF2-40B4-BE49-F238E27FC236}">
                <a16:creationId xmlns:a16="http://schemas.microsoft.com/office/drawing/2014/main" id="{D9AF2C1F-489D-5DE3-1E4E-4C05A981D6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8520" y="1807897"/>
            <a:ext cx="3960000" cy="1463762"/>
          </a:xfrm>
          <a:prstGeom prst="rect">
            <a:avLst/>
          </a:prstGeo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3BD13BD2-E12B-2A0A-5019-277D7B0F4A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64951"/>
            <a:ext cx="9144000" cy="481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26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>
          <a:extLst>
            <a:ext uri="{FF2B5EF4-FFF2-40B4-BE49-F238E27FC236}">
              <a16:creationId xmlns:a16="http://schemas.microsoft.com/office/drawing/2014/main" id="{43FEABE1-7C00-D311-0D0D-FBC9CCFB2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1">
            <a:extLst>
              <a:ext uri="{FF2B5EF4-FFF2-40B4-BE49-F238E27FC236}">
                <a16:creationId xmlns:a16="http://schemas.microsoft.com/office/drawing/2014/main" id="{AB0FF337-C2DD-5CD6-85C8-7A91711BC9BE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224" y="-188"/>
            <a:ext cx="8963551" cy="1013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2️⃣ Teorema del Valor Medio (TVM)</a:t>
            </a:r>
            <a:endParaRPr lang="es-EC" sz="40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C62A1E2-66A1-482E-286E-544487909A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80" y="1176669"/>
            <a:ext cx="8047039" cy="3460343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B766D5D6-3152-F8A7-3913-6FCD0B5C6716}"/>
              </a:ext>
            </a:extLst>
          </p:cNvPr>
          <p:cNvSpPr txBox="1"/>
          <p:nvPr/>
        </p:nvSpPr>
        <p:spPr>
          <a:xfrm>
            <a:off x="958599" y="4637012"/>
            <a:ext cx="872418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Stewart, J.</a:t>
            </a:r>
            <a:r>
              <a:rPr lang="pt-BR" dirty="0"/>
              <a:t> (2018). </a:t>
            </a:r>
            <a:r>
              <a:rPr lang="pt-BR" i="1" dirty="0"/>
              <a:t>Cálculo: </a:t>
            </a:r>
            <a:r>
              <a:rPr lang="pt-BR" i="1" dirty="0" err="1"/>
              <a:t>Trascendentes</a:t>
            </a:r>
            <a:r>
              <a:rPr lang="pt-BR" i="1" dirty="0"/>
              <a:t> </a:t>
            </a:r>
            <a:r>
              <a:rPr lang="pt-BR" i="1" dirty="0" err="1"/>
              <a:t>tempranas</a:t>
            </a:r>
            <a:r>
              <a:rPr lang="pt-BR" dirty="0"/>
              <a:t> (8ª ed.). </a:t>
            </a:r>
            <a:r>
              <a:rPr lang="pt-BR" dirty="0" err="1"/>
              <a:t>Cengage</a:t>
            </a:r>
            <a:r>
              <a:rPr lang="pt-BR" dirty="0"/>
              <a:t> Learning Editores. </a:t>
            </a:r>
            <a:endParaRPr lang="es-EC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797F490E-4294-3115-1708-5E43AE997025}"/>
                  </a:ext>
                </a:extLst>
              </p:cNvPr>
              <p:cNvSpPr txBox="1"/>
              <p:nvPr/>
            </p:nvSpPr>
            <p:spPr>
              <a:xfrm>
                <a:off x="6570425" y="2768327"/>
                <a:ext cx="1502463" cy="58182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2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𝒎</m:t>
                      </m:r>
                      <m:r>
                        <a:rPr lang="es-ES" sz="20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sz="2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s-ES" sz="2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s-ES" sz="2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a:rPr lang="es-ES" sz="2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ES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𝒚</m:t>
                              </m:r>
                            </m:e>
                            <m:sub>
                              <m:r>
                                <a:rPr lang="es-ES" sz="2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s-ES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s-ES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b>
                          </m:sSub>
                          <m:r>
                            <a:rPr lang="es-ES" sz="20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lang="es-ES" sz="2000" b="1" i="1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" sz="2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s-ES" sz="20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s-EC" sz="20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797F490E-4294-3115-1708-5E43AE9970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0425" y="2768327"/>
                <a:ext cx="1502463" cy="5818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Imagen 9">
            <a:extLst>
              <a:ext uri="{FF2B5EF4-FFF2-40B4-BE49-F238E27FC236}">
                <a16:creationId xmlns:a16="http://schemas.microsoft.com/office/drawing/2014/main" id="{77188CEE-2A7B-6A7C-26FC-D1DCA1F48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480" y="1176668"/>
            <a:ext cx="8047039" cy="346034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D841EF2-85FA-929D-F1B0-D8E17B3846BE}"/>
                  </a:ext>
                </a:extLst>
              </p:cNvPr>
              <p:cNvSpPr txBox="1"/>
              <p:nvPr/>
            </p:nvSpPr>
            <p:spPr>
              <a:xfrm>
                <a:off x="3281683" y="3720609"/>
                <a:ext cx="1886607" cy="492443"/>
              </a:xfrm>
              <a:prstGeom prst="rect">
                <a:avLst/>
              </a:prstGeom>
              <a:solidFill>
                <a:schemeClr val="tx2">
                  <a:lumMod val="85000"/>
                </a:schemeClr>
              </a:solidFill>
              <a:ln>
                <a:solidFill>
                  <a:schemeClr val="tx2">
                    <a:lumMod val="85000"/>
                  </a:schemeClr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𝒂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=(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EC" sz="32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0D841EF2-85FA-929D-F1B0-D8E17B3846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81683" y="3720609"/>
                <a:ext cx="1886607" cy="492443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tx2">
                    <a:lumMod val="85000"/>
                  </a:schemeClr>
                </a:solidFill>
              </a:ln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8040E0DD-6DBB-33DB-85F1-21699803A829}"/>
                  </a:ext>
                </a:extLst>
              </p:cNvPr>
              <p:cNvSpPr txBox="1"/>
              <p:nvPr/>
            </p:nvSpPr>
            <p:spPr>
              <a:xfrm>
                <a:off x="6638176" y="1007210"/>
                <a:ext cx="1880195" cy="492443"/>
              </a:xfrm>
              <a:prstGeom prst="rect">
                <a:avLst/>
              </a:prstGeom>
              <a:solidFill>
                <a:schemeClr val="tx2">
                  <a:lumMod val="85000"/>
                </a:schemeClr>
              </a:solidFill>
              <a:ln>
                <a:solidFill>
                  <a:schemeClr val="tx2">
                    <a:lumMod val="85000"/>
                  </a:schemeClr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𝒃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=(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𝟗</m:t>
                      </m:r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EC" sz="32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8040E0DD-6DBB-33DB-85F1-21699803A8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38176" y="1007210"/>
                <a:ext cx="1880195" cy="492443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solidFill>
                  <a:schemeClr val="tx2">
                    <a:lumMod val="85000"/>
                  </a:schemeClr>
                </a:solidFill>
              </a:ln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62E716F5-2660-B451-D176-4853CE94CA63}"/>
              </a:ext>
            </a:extLst>
          </p:cNvPr>
          <p:cNvCxnSpPr>
            <a:cxnSpLocks/>
          </p:cNvCxnSpPr>
          <p:nvPr/>
        </p:nvCxnSpPr>
        <p:spPr>
          <a:xfrm flipV="1">
            <a:off x="5320690" y="1732280"/>
            <a:ext cx="2251209" cy="24511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E4A2FC42-13A1-0B0B-B652-787A02ECF5C9}"/>
                  </a:ext>
                </a:extLst>
              </p:cNvPr>
              <p:cNvSpPr txBox="1"/>
              <p:nvPr/>
            </p:nvSpPr>
            <p:spPr>
              <a:xfrm>
                <a:off x="2174148" y="1621819"/>
                <a:ext cx="1729512" cy="492443"/>
              </a:xfrm>
              <a:prstGeom prst="rect">
                <a:avLst/>
              </a:prstGeom>
              <a:solidFill>
                <a:schemeClr val="tx2">
                  <a:lumMod val="85000"/>
                </a:schemeClr>
              </a:solidFill>
              <a:ln>
                <a:solidFill>
                  <a:schemeClr val="tx2">
                    <a:lumMod val="85000"/>
                  </a:schemeClr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419" sz="3200" b="1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𝐈</m:t>
                      </m:r>
                      <m:r>
                        <a:rPr lang="es-419" sz="3200" b="1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419" sz="3200" b="1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s-419" sz="32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s-419" sz="32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s-419" sz="32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s-419" sz="3200" b="1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s-EC" sz="3200" b="1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E4A2FC42-13A1-0B0B-B652-787A02ECF5C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4148" y="1621819"/>
                <a:ext cx="1729512" cy="492443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solidFill>
                  <a:schemeClr val="tx2">
                    <a:lumMod val="85000"/>
                  </a:schemeClr>
                </a:solidFill>
              </a:ln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F4A6E369-9E59-D75A-E5E0-B1DAE308B3E1}"/>
              </a:ext>
            </a:extLst>
          </p:cNvPr>
          <p:cNvCxnSpPr>
            <a:cxnSpLocks/>
          </p:cNvCxnSpPr>
          <p:nvPr/>
        </p:nvCxnSpPr>
        <p:spPr>
          <a:xfrm flipV="1">
            <a:off x="5473090" y="1884680"/>
            <a:ext cx="2251209" cy="245110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Elipse 30">
            <a:extLst>
              <a:ext uri="{FF2B5EF4-FFF2-40B4-BE49-F238E27FC236}">
                <a16:creationId xmlns:a16="http://schemas.microsoft.com/office/drawing/2014/main" id="{9819E7B8-B84F-97CB-16CA-308748DB4615}"/>
              </a:ext>
            </a:extLst>
          </p:cNvPr>
          <p:cNvSpPr/>
          <p:nvPr/>
        </p:nvSpPr>
        <p:spPr>
          <a:xfrm>
            <a:off x="6410294" y="3217736"/>
            <a:ext cx="72000" cy="72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2" name="CuadroTexto 31">
                <a:extLst>
                  <a:ext uri="{FF2B5EF4-FFF2-40B4-BE49-F238E27FC236}">
                    <a16:creationId xmlns:a16="http://schemas.microsoft.com/office/drawing/2014/main" id="{D4390712-4889-7F1F-F37B-3E16A7CC1FF6}"/>
                  </a:ext>
                </a:extLst>
              </p:cNvPr>
              <p:cNvSpPr txBox="1"/>
              <p:nvPr/>
            </p:nvSpPr>
            <p:spPr>
              <a:xfrm>
                <a:off x="6452228" y="3352904"/>
                <a:ext cx="371897" cy="492443"/>
              </a:xfrm>
              <a:prstGeom prst="rect">
                <a:avLst/>
              </a:prstGeom>
              <a:solidFill>
                <a:schemeClr val="tx2">
                  <a:lumMod val="85000"/>
                </a:schemeClr>
              </a:solidFill>
              <a:ln>
                <a:solidFill>
                  <a:schemeClr val="tx2">
                    <a:lumMod val="85000"/>
                  </a:schemeClr>
                </a:solidFill>
              </a:ln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419" sz="32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𝑪</m:t>
                      </m:r>
                    </m:oMath>
                  </m:oMathPara>
                </a14:m>
                <a:endParaRPr lang="es-EC" sz="32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2" name="CuadroTexto 31">
                <a:extLst>
                  <a:ext uri="{FF2B5EF4-FFF2-40B4-BE49-F238E27FC236}">
                    <a16:creationId xmlns:a16="http://schemas.microsoft.com/office/drawing/2014/main" id="{D4390712-4889-7F1F-F37B-3E16A7CC1F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2228" y="3352904"/>
                <a:ext cx="371897" cy="492443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solidFill>
                  <a:schemeClr val="tx2">
                    <a:lumMod val="85000"/>
                  </a:schemeClr>
                </a:solidFill>
              </a:ln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7A27C44B-DCE8-783B-8DD9-DFFFA5EEE003}"/>
                  </a:ext>
                </a:extLst>
              </p:cNvPr>
              <p:cNvSpPr txBox="1"/>
              <p:nvPr/>
            </p:nvSpPr>
            <p:spPr>
              <a:xfrm>
                <a:off x="449776" y="2407229"/>
                <a:ext cx="3298076" cy="836191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  <m:sup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d>
                        <m:dPr>
                          <m:ctrlP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𝒄</m:t>
                          </m:r>
                        </m:e>
                      </m:d>
                      <m:r>
                        <a:rPr lang="es-419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𝒇</m:t>
                          </m:r>
                          <m:d>
                            <m:dPr>
                              <m:ctrlPr>
                                <a:rPr lang="es-419" sz="28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419" sz="2800" b="1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𝒃</m:t>
                              </m:r>
                            </m:e>
                          </m:d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𝒇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𝒃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</m:den>
                      </m:f>
                    </m:oMath>
                  </m:oMathPara>
                </a14:m>
                <a:endParaRPr lang="es-EC" sz="28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3" name="CuadroTexto 32">
                <a:extLst>
                  <a:ext uri="{FF2B5EF4-FFF2-40B4-BE49-F238E27FC236}">
                    <a16:creationId xmlns:a16="http://schemas.microsoft.com/office/drawing/2014/main" id="{7A27C44B-DCE8-783B-8DD9-DFFFA5EEE00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9776" y="2407229"/>
                <a:ext cx="3298076" cy="836191"/>
              </a:xfrm>
              <a:prstGeom prst="rect">
                <a:avLst/>
              </a:prstGeom>
              <a:blipFill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5" name="Imagen 34">
            <a:extLst>
              <a:ext uri="{FF2B5EF4-FFF2-40B4-BE49-F238E27FC236}">
                <a16:creationId xmlns:a16="http://schemas.microsoft.com/office/drawing/2014/main" id="{3FECD103-8CA3-8DCF-96CC-15534820058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137229"/>
            <a:ext cx="9144000" cy="486904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7B106237-D084-81E3-DB5A-43D9CEEA2684}"/>
                  </a:ext>
                </a:extLst>
              </p:cNvPr>
              <p:cNvSpPr txBox="1"/>
              <p:nvPr/>
            </p:nvSpPr>
            <p:spPr>
              <a:xfrm>
                <a:off x="6058255" y="3730258"/>
                <a:ext cx="2930674" cy="47314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𝒃</m:t>
                          </m:r>
                          <m:r>
                            <a:rPr lang="es-419" sz="2800" b="1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sub>
                      </m:sSub>
                      <m:r>
                        <a:rPr lang="es-419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419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  <m:r>
                        <a:rPr lang="es-419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419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s-419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es-419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s-419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s-419" sz="2800" b="1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EC" sz="28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6" name="CuadroTexto 35">
                <a:extLst>
                  <a:ext uri="{FF2B5EF4-FFF2-40B4-BE49-F238E27FC236}">
                    <a16:creationId xmlns:a16="http://schemas.microsoft.com/office/drawing/2014/main" id="{7B106237-D084-81E3-DB5A-43D9CEEA268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8255" y="3730258"/>
                <a:ext cx="2930674" cy="473143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8" name="CuadroTexto 37">
                <a:extLst>
                  <a:ext uri="{FF2B5EF4-FFF2-40B4-BE49-F238E27FC236}">
                    <a16:creationId xmlns:a16="http://schemas.microsoft.com/office/drawing/2014/main" id="{D9BA3EC0-B456-4B9F-64E4-04A7D7740190}"/>
                  </a:ext>
                </a:extLst>
              </p:cNvPr>
              <p:cNvSpPr txBox="1"/>
              <p:nvPr/>
            </p:nvSpPr>
            <p:spPr>
              <a:xfrm>
                <a:off x="1729152" y="372617"/>
                <a:ext cx="4968948" cy="1999330"/>
              </a:xfrm>
              <a:prstGeom prst="rect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solidFill>
                  <a:schemeClr val="bg2">
                    <a:lumMod val="50000"/>
                  </a:schemeClr>
                </a:solidFill>
              </a:ln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es-419" sz="2000" b="1" dirty="0"/>
                  <a:t>Este resultado significa que hay un punto donde la velocidad instantánea de la función es igual a su velocidad promedio en el intervalo.</a:t>
                </a:r>
              </a:p>
              <a:p>
                <a:pPr algn="just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419" sz="4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419" sz="4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𝒎</m:t>
                          </m:r>
                        </m:e>
                        <m:sub>
                          <m:r>
                            <a:rPr lang="es-419" sz="4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s-419" sz="4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𝒂</m:t>
                          </m:r>
                          <m:r>
                            <a:rPr lang="es-419" sz="4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s-419" sz="4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𝒃</m:t>
                          </m:r>
                          <m:r>
                            <a:rPr lang="es-419" sz="4000" b="1" i="1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]</m:t>
                          </m:r>
                        </m:sub>
                      </m:sSub>
                      <m:r>
                        <a:rPr lang="es-419" sz="40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419" sz="40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𝟒</m:t>
                      </m:r>
                      <m:r>
                        <a:rPr lang="es-419" sz="40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s-419" sz="40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s-419" sz="40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′</m:t>
                      </m:r>
                      <m:r>
                        <a:rPr lang="es-419" sz="40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s-419" sz="40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𝒄</m:t>
                      </m:r>
                      <m:r>
                        <a:rPr lang="es-419" sz="4000" b="1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s-EC" sz="2000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38" name="CuadroTexto 37">
                <a:extLst>
                  <a:ext uri="{FF2B5EF4-FFF2-40B4-BE49-F238E27FC236}">
                    <a16:creationId xmlns:a16="http://schemas.microsoft.com/office/drawing/2014/main" id="{D9BA3EC0-B456-4B9F-64E4-04A7D77401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29152" y="372617"/>
                <a:ext cx="4968948" cy="1999330"/>
              </a:xfrm>
              <a:prstGeom prst="rect">
                <a:avLst/>
              </a:prstGeom>
              <a:blipFill>
                <a:blip r:embed="rId13"/>
                <a:stretch>
                  <a:fillRect l="-1224" t="-909" r="-2448"/>
                </a:stretch>
              </a:blipFill>
              <a:ln>
                <a:solidFill>
                  <a:schemeClr val="bg2">
                    <a:lumMod val="50000"/>
                  </a:schemeClr>
                </a:solidFill>
              </a:ln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2816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2" grpId="0" animBg="1"/>
      <p:bldP spid="14" grpId="0" animBg="1"/>
      <p:bldP spid="22" grpId="0" animBg="1"/>
      <p:bldP spid="31" grpId="0" animBg="1"/>
      <p:bldP spid="32" grpId="0" animBg="1"/>
      <p:bldP spid="33" grpId="0"/>
      <p:bldP spid="36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>
          <a:extLst>
            <a:ext uri="{FF2B5EF4-FFF2-40B4-BE49-F238E27FC236}">
              <a16:creationId xmlns:a16="http://schemas.microsoft.com/office/drawing/2014/main" id="{07B4361C-9D50-EC02-3423-0897E1EA3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1">
            <a:extLst>
              <a:ext uri="{FF2B5EF4-FFF2-40B4-BE49-F238E27FC236}">
                <a16:creationId xmlns:a16="http://schemas.microsoft.com/office/drawing/2014/main" id="{55A1783F-2D1D-235F-DFDD-4D7F21C47C9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224" y="-188"/>
            <a:ext cx="8963551" cy="1013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2️⃣ Teorema del Valor Medio (TVM)</a:t>
            </a:r>
            <a:endParaRPr lang="es-EC" sz="40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25D24B23-0595-ED2F-EF10-4854E28BA36E}"/>
                  </a:ext>
                </a:extLst>
              </p:cNvPr>
              <p:cNvSpPr txBox="1"/>
              <p:nvPr/>
            </p:nvSpPr>
            <p:spPr>
              <a:xfrm>
                <a:off x="1773220" y="1049431"/>
                <a:ext cx="5597558" cy="9638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2800" b="1" dirty="0">
                    <a:ln w="9525">
                      <a:solidFill>
                        <a:schemeClr val="bg1"/>
                      </a:solidFill>
                      <a:prstDash val="solid"/>
                    </a:ln>
                    <a:solidFill>
                      <a:srgbClr val="FF0000"/>
                    </a:solidFill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</a:rPr>
                  <a:t>EJERCICIO: </a:t>
                </a:r>
                <a14:m>
                  <m:oMath xmlns:m="http://schemas.openxmlformats.org/officeDocument/2006/math">
                    <m:r>
                      <a:rPr lang="es-419" sz="2800" b="1" i="1" smtClean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rgbClr val="FF0000"/>
                        </a:solidFill>
                        <a:effectLst>
                          <a:outerShdw blurRad="12700" dist="38100" dir="2700000" algn="tl" rotWithShape="0">
                            <a:schemeClr val="bg1">
                              <a:lumMod val="5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𝒇</m:t>
                    </m:r>
                    <m:d>
                      <m:dPr>
                        <m:ctrlPr>
                          <a:rPr lang="es-419" sz="2800" b="1" i="1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rgbClr val="FF0000"/>
                            </a:solidFill>
                            <a:effectLst>
                              <a:outerShdw blurRad="12700" dist="38100" dir="2700000" algn="tl" rotWithShape="0">
                                <a:schemeClr val="bg1">
                                  <a:lumMod val="5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419" sz="2800" b="1" i="1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rgbClr val="FF0000"/>
                            </a:solidFill>
                            <a:effectLst>
                              <a:outerShdw blurRad="12700" dist="38100" dir="2700000" algn="tl" rotWithShape="0">
                                <a:schemeClr val="bg1">
                                  <a:lumMod val="5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s-419" sz="2800" b="1" i="1" smtClean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rgbClr val="FF0000"/>
                        </a:solidFill>
                        <a:effectLst>
                          <a:outerShdw blurRad="12700" dist="38100" dir="2700000" algn="tl" rotWithShape="0">
                            <a:schemeClr val="bg1">
                              <a:lumMod val="5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=</m:t>
                    </m:r>
                    <m:r>
                      <a:rPr lang="es-419" sz="2800" b="1" i="1" smtClean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rgbClr val="FF0000"/>
                        </a:solidFill>
                        <a:effectLst>
                          <a:outerShdw blurRad="12700" dist="38100" dir="2700000" algn="tl" rotWithShape="0">
                            <a:schemeClr val="bg1">
                              <a:lumMod val="5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𝟐</m:t>
                    </m:r>
                    <m:sSup>
                      <m:sSupPr>
                        <m:ctrlPr>
                          <a:rPr lang="es-419" sz="2800" b="1" i="1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rgbClr val="FF0000"/>
                            </a:solidFill>
                            <a:effectLst>
                              <a:outerShdw blurRad="12700" dist="38100" dir="2700000" algn="tl" rotWithShape="0">
                                <a:schemeClr val="bg1">
                                  <a:lumMod val="5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419" sz="2800" b="1" i="1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rgbClr val="FF0000"/>
                            </a:solidFill>
                            <a:effectLst>
                              <a:outerShdw blurRad="12700" dist="38100" dir="2700000" algn="tl" rotWithShape="0">
                                <a:schemeClr val="bg1">
                                  <a:lumMod val="5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p>
                        <m:r>
                          <a:rPr lang="es-419" sz="2800" b="1" i="1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rgbClr val="FF0000"/>
                            </a:solidFill>
                            <a:effectLst>
                              <a:outerShdw blurRad="12700" dist="38100" dir="2700000" algn="tl" rotWithShape="0">
                                <a:schemeClr val="bg1">
                                  <a:lumMod val="5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  <m:r>
                      <a:rPr lang="es-419" sz="2800" b="1" i="1" smtClean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rgbClr val="FF0000"/>
                        </a:solidFill>
                        <a:effectLst>
                          <a:outerShdw blurRad="12700" dist="38100" dir="2700000" algn="tl" rotWithShape="0">
                            <a:schemeClr val="bg1">
                              <a:lumMod val="5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−</m:t>
                    </m:r>
                    <m:r>
                      <a:rPr lang="es-419" sz="2800" b="1" i="1" smtClean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rgbClr val="FF0000"/>
                        </a:solidFill>
                        <a:effectLst>
                          <a:outerShdw blurRad="12700" dist="38100" dir="2700000" algn="tl" rotWithShape="0">
                            <a:schemeClr val="bg1">
                              <a:lumMod val="5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𝟗</m:t>
                    </m:r>
                    <m:r>
                      <a:rPr lang="es-419" sz="2800" b="1" i="1" smtClean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rgbClr val="FF0000"/>
                        </a:solidFill>
                        <a:effectLst>
                          <a:outerShdw blurRad="12700" dist="38100" dir="2700000" algn="tl" rotWithShape="0">
                            <a:schemeClr val="bg1">
                              <a:lumMod val="5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𝒙</m:t>
                    </m:r>
                    <m:r>
                      <a:rPr lang="es-419" sz="2800" b="1" i="0" smtClean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rgbClr val="FF0000"/>
                        </a:solidFill>
                        <a:effectLst>
                          <a:outerShdw blurRad="12700" dist="38100" dir="2700000" algn="tl" rotWithShape="0">
                            <a:schemeClr val="bg1">
                              <a:lumMod val="5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+</m:t>
                    </m:r>
                    <m:r>
                      <a:rPr lang="es-419" sz="2800" b="1" i="0" smtClean="0">
                        <a:ln w="9525">
                          <a:solidFill>
                            <a:schemeClr val="bg1"/>
                          </a:solidFill>
                          <a:prstDash val="solid"/>
                        </a:ln>
                        <a:solidFill>
                          <a:srgbClr val="FF0000"/>
                        </a:solidFill>
                        <a:effectLst>
                          <a:outerShdw blurRad="12700" dist="38100" dir="2700000" algn="tl" rotWithShape="0">
                            <a:schemeClr val="bg1">
                              <a:lumMod val="50000"/>
                            </a:schemeClr>
                          </a:outerShdw>
                        </a:effectLst>
                        <a:latin typeface="Cambria Math" panose="02040503050406030204" pitchFamily="18" charset="0"/>
                      </a:rPr>
                      <m:t>𝟑</m:t>
                    </m:r>
                  </m:oMath>
                </a14:m>
                <a:endParaRPr lang="es-419" sz="28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endParaRPr>
              </a:p>
              <a:p>
                <a:pPr algn="ctr"/>
                <a:r>
                  <a:rPr lang="es-419" sz="2800" b="1" dirty="0">
                    <a:ln w="9525">
                      <a:solidFill>
                        <a:schemeClr val="bg1"/>
                      </a:solidFill>
                      <a:prstDash val="solid"/>
                    </a:ln>
                    <a:solidFill>
                      <a:srgbClr val="FF0000"/>
                    </a:solidFill>
                    <a:effectLst>
                      <a:outerShdw blurRad="12700" dist="38100" dir="2700000" algn="tl" rotWithShape="0">
                        <a:schemeClr val="bg1">
                          <a:lumMod val="50000"/>
                        </a:schemeClr>
                      </a:outerShdw>
                    </a:effectLst>
                  </a:rPr>
                  <a:t>EN UN INTERVALO DE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s-419" sz="2800" b="1" i="1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rgbClr val="FF0000"/>
                            </a:solidFill>
                            <a:effectLst>
                              <a:outerShdw blurRad="12700" dist="38100" dir="2700000" algn="tl" rotWithShape="0">
                                <a:schemeClr val="bg1">
                                  <a:lumMod val="5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419" sz="2800" b="1" i="1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rgbClr val="FF0000"/>
                            </a:solidFill>
                            <a:effectLst>
                              <a:outerShdw blurRad="12700" dist="38100" dir="2700000" algn="tl" rotWithShape="0">
                                <a:schemeClr val="bg1">
                                  <a:lumMod val="5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𝟐</m:t>
                        </m:r>
                        <m:r>
                          <a:rPr lang="es-419" sz="2800" b="1" i="1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rgbClr val="FF0000"/>
                            </a:solidFill>
                            <a:effectLst>
                              <a:outerShdw blurRad="12700" dist="38100" dir="2700000" algn="tl" rotWithShape="0">
                                <a:schemeClr val="bg1">
                                  <a:lumMod val="5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s-419" sz="2800" b="1" i="1" smtClean="0">
                            <a:ln w="9525">
                              <a:solidFill>
                                <a:schemeClr val="bg1"/>
                              </a:solidFill>
                              <a:prstDash val="solid"/>
                            </a:ln>
                            <a:solidFill>
                              <a:srgbClr val="FF0000"/>
                            </a:solidFill>
                            <a:effectLst>
                              <a:outerShdw blurRad="12700" dist="38100" dir="2700000" algn="tl" rotWithShape="0">
                                <a:schemeClr val="bg1">
                                  <a:lumMod val="50000"/>
                                </a:schemeClr>
                              </a:outerShdw>
                            </a:effectLst>
                            <a:latin typeface="Cambria Math" panose="02040503050406030204" pitchFamily="18" charset="0"/>
                          </a:rPr>
                          <m:t>𝟓</m:t>
                        </m:r>
                      </m:e>
                    </m:d>
                  </m:oMath>
                </a14:m>
                <a:endParaRPr lang="es-419" sz="28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</a:endParaRPr>
              </a:p>
            </p:txBody>
          </p:sp>
        </mc:Choice>
        <mc:Fallback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25D24B23-0595-ED2F-EF10-4854E28BA36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3220" y="1049431"/>
                <a:ext cx="5597558" cy="963854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Imagen 1">
            <a:extLst>
              <a:ext uri="{FF2B5EF4-FFF2-40B4-BE49-F238E27FC236}">
                <a16:creationId xmlns:a16="http://schemas.microsoft.com/office/drawing/2014/main" id="{3C3776C8-AB0E-49CA-F4AC-59DB7A4BFA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264" y="1013637"/>
            <a:ext cx="7577470" cy="3894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493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>
          <a:extLst>
            <a:ext uri="{FF2B5EF4-FFF2-40B4-BE49-F238E27FC236}">
              <a16:creationId xmlns:a16="http://schemas.microsoft.com/office/drawing/2014/main" id="{B0801CA0-EC6C-7130-6212-92E368D9F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1">
            <a:extLst>
              <a:ext uri="{FF2B5EF4-FFF2-40B4-BE49-F238E27FC236}">
                <a16:creationId xmlns:a16="http://schemas.microsoft.com/office/drawing/2014/main" id="{1238ABC3-9E1D-11C3-B981-0B0AAC0F57B8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224" y="-188"/>
            <a:ext cx="8963551" cy="1013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3️⃣ Regla de </a:t>
            </a:r>
            <a:r>
              <a:rPr lang="es-419" sz="40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L'Hôpital</a:t>
            </a:r>
            <a:endParaRPr lang="es-EC" sz="40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2738C07A-9D44-8741-A072-FEF5825E0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799" y="1321670"/>
            <a:ext cx="7010400" cy="332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84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>
          <a:extLst>
            <a:ext uri="{FF2B5EF4-FFF2-40B4-BE49-F238E27FC236}">
              <a16:creationId xmlns:a16="http://schemas.microsoft.com/office/drawing/2014/main" id="{B9956FA2-20A4-F4A6-6B0A-14CE82C28A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1">
            <a:extLst>
              <a:ext uri="{FF2B5EF4-FFF2-40B4-BE49-F238E27FC236}">
                <a16:creationId xmlns:a16="http://schemas.microsoft.com/office/drawing/2014/main" id="{03D03596-37CC-7829-D251-96F41B93FAB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224" y="-188"/>
            <a:ext cx="8963551" cy="1013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3️⃣ Regla de </a:t>
            </a:r>
            <a:r>
              <a:rPr lang="es-419" sz="40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L'Hôpital</a:t>
            </a:r>
            <a:endParaRPr lang="es-EC" sz="40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4C8B365-E5E4-E233-FE4D-41E52E5F31E3}"/>
              </a:ext>
            </a:extLst>
          </p:cNvPr>
          <p:cNvSpPr txBox="1"/>
          <p:nvPr/>
        </p:nvSpPr>
        <p:spPr>
          <a:xfrm>
            <a:off x="1308631" y="1070344"/>
            <a:ext cx="20201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EJEMPLO:</a:t>
            </a:r>
            <a:endParaRPr lang="es-EC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E2E1175A-144B-FA9B-6372-5222572C1CD2}"/>
                  </a:ext>
                </a:extLst>
              </p:cNvPr>
              <p:cNvSpPr txBox="1"/>
              <p:nvPr/>
            </p:nvSpPr>
            <p:spPr>
              <a:xfrm>
                <a:off x="3404884" y="1593564"/>
                <a:ext cx="2334229" cy="9866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pt-BR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pt-BR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pt-BR" sz="28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s-419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pt-BR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s-419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pt-BR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pt-BR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s-419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s-419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p>
                                      <m:r>
                                        <a:rPr lang="es-419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𝟒</m:t>
                                      </m:r>
                                    </m:sup>
                                  </m:sSup>
                                  <m:r>
                                    <a:rPr lang="es-419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419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𝟏𝟔</m:t>
                                  </m:r>
                                </m:num>
                                <m:den>
                                  <m:sSup>
                                    <m:sSupPr>
                                      <m:ctrlPr>
                                        <a:rPr lang="es-419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s-419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p>
                                      <m:r>
                                        <a:rPr lang="es-419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𝟑</m:t>
                                      </m:r>
                                    </m:sup>
                                  </m:sSup>
                                  <m:r>
                                    <a:rPr lang="es-419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419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𝟖</m:t>
                                  </m:r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s-EC" sz="2800" b="1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E2E1175A-144B-FA9B-6372-5222572C1C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4884" y="1593564"/>
                <a:ext cx="2334229" cy="98668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Imagen 6">
            <a:extLst>
              <a:ext uri="{FF2B5EF4-FFF2-40B4-BE49-F238E27FC236}">
                <a16:creationId xmlns:a16="http://schemas.microsoft.com/office/drawing/2014/main" id="{FBC140E5-3296-46F7-2B7A-86ED76B881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254" y="1070344"/>
            <a:ext cx="7017488" cy="3812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982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>
          <a:extLst>
            <a:ext uri="{FF2B5EF4-FFF2-40B4-BE49-F238E27FC236}">
              <a16:creationId xmlns:a16="http://schemas.microsoft.com/office/drawing/2014/main" id="{C795673C-EA65-ECD2-E989-BD43AC7BB2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1">
            <a:extLst>
              <a:ext uri="{FF2B5EF4-FFF2-40B4-BE49-F238E27FC236}">
                <a16:creationId xmlns:a16="http://schemas.microsoft.com/office/drawing/2014/main" id="{699F2304-B5E2-EDBF-8DA2-117C7516F27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0224" y="-188"/>
            <a:ext cx="8963551" cy="1013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3️⃣ Regla de </a:t>
            </a:r>
            <a:r>
              <a:rPr lang="es-419" sz="40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L'Hôpital</a:t>
            </a:r>
            <a:endParaRPr lang="es-EC" sz="4000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EC09D2F-CB08-2646-B2C7-6BDB438968B3}"/>
              </a:ext>
            </a:extLst>
          </p:cNvPr>
          <p:cNvSpPr txBox="1"/>
          <p:nvPr/>
        </p:nvSpPr>
        <p:spPr>
          <a:xfrm>
            <a:off x="1198828" y="1070344"/>
            <a:ext cx="2239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EJERCICIO:</a:t>
            </a:r>
            <a:endParaRPr lang="es-EC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2EA0865F-F6E1-710D-1D96-0E367C6DEF04}"/>
                  </a:ext>
                </a:extLst>
              </p:cNvPr>
              <p:cNvSpPr txBox="1"/>
              <p:nvPr/>
            </p:nvSpPr>
            <p:spPr>
              <a:xfrm>
                <a:off x="3404884" y="1593564"/>
                <a:ext cx="2202783" cy="98783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pt-BR" sz="28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pt-BR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pt-BR" sz="28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s-419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  <m:r>
                                <a:rPr lang="pt-BR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→</m:t>
                              </m:r>
                              <m:r>
                                <a:rPr lang="es-419" sz="28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pt-BR" sz="2800" b="1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pt-BR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es-419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s-419" sz="2800" b="1" i="1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𝒙</m:t>
                                      </m:r>
                                    </m:e>
                                    <m:sup>
                                      <m:r>
                                        <a:rPr lang="es-419" sz="2800" b="1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𝟐</m:t>
                                      </m:r>
                                    </m:sup>
                                  </m:sSup>
                                  <m:r>
                                    <a:rPr lang="es-419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419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𝟒</m:t>
                                  </m:r>
                                </m:num>
                                <m:den>
                                  <m:r>
                                    <a:rPr lang="es-419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𝒙</m:t>
                                  </m:r>
                                  <m:r>
                                    <a:rPr lang="es-419" sz="2800" b="1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s-419" sz="2800" b="1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es-EC" sz="2800" b="1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2EA0865F-F6E1-710D-1D96-0E367C6DEF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4884" y="1593564"/>
                <a:ext cx="2202783" cy="98783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Imagen 7">
            <a:extLst>
              <a:ext uri="{FF2B5EF4-FFF2-40B4-BE49-F238E27FC236}">
                <a16:creationId xmlns:a16="http://schemas.microsoft.com/office/drawing/2014/main" id="{EEA199F6-825A-0E81-028B-28C9EA8BC6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5916" y="1127462"/>
            <a:ext cx="7152167" cy="388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54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512;p41">
            <a:extLst>
              <a:ext uri="{FF2B5EF4-FFF2-40B4-BE49-F238E27FC236}">
                <a16:creationId xmlns:a16="http://schemas.microsoft.com/office/drawing/2014/main" id="{1FAA45B3-79C2-4E25-327A-534FFB8FA01E}"/>
              </a:ext>
            </a:extLst>
          </p:cNvPr>
          <p:cNvSpPr txBox="1">
            <a:spLocks/>
          </p:cNvSpPr>
          <p:nvPr/>
        </p:nvSpPr>
        <p:spPr>
          <a:xfrm>
            <a:off x="2631448" y="378039"/>
            <a:ext cx="3881104" cy="763624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None/>
              <a:defRPr sz="1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/>
            <a:r>
              <a:rPr lang="es-EC" sz="4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BIBLIOGRAFÍA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2CDF447B-F9FB-6C73-F220-458675EE382D}"/>
              </a:ext>
            </a:extLst>
          </p:cNvPr>
          <p:cNvSpPr txBox="1"/>
          <p:nvPr/>
        </p:nvSpPr>
        <p:spPr>
          <a:xfrm>
            <a:off x="698120" y="1932426"/>
            <a:ext cx="7747760" cy="2097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304800">
              <a:lnSpc>
                <a:spcPct val="107000"/>
              </a:lnSpc>
              <a:spcAft>
                <a:spcPts val="800"/>
              </a:spcAft>
            </a:pPr>
            <a:r>
              <a:rPr lang="es-EC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funciones. (2024, </a:t>
            </a:r>
            <a:r>
              <a:rPr lang="es-EC" sz="1800" kern="1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December</a:t>
            </a:r>
            <a:r>
              <a:rPr lang="es-EC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12). </a:t>
            </a:r>
            <a:r>
              <a:rPr lang="es-EC" sz="18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Tabla de derivadas</a:t>
            </a:r>
            <a:r>
              <a:rPr lang="es-EC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https://www.funciones.xyz/tabla-de-derivadas/</a:t>
            </a:r>
            <a:endParaRPr lang="es-EC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-304800">
              <a:lnSpc>
                <a:spcPct val="107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Stewart, James. (2016). </a:t>
            </a:r>
            <a:r>
              <a:rPr lang="en-US" sz="18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Calculus : early transcendentals : metric version</a:t>
            </a:r>
            <a:r>
              <a:rPr lang="en-US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EC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Cengage </a:t>
            </a:r>
            <a:r>
              <a:rPr lang="es-EC" sz="1800" kern="1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Learning</a:t>
            </a:r>
            <a:r>
              <a:rPr lang="es-EC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s-EC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-304800">
              <a:lnSpc>
                <a:spcPct val="107000"/>
              </a:lnSpc>
              <a:spcAft>
                <a:spcPts val="800"/>
              </a:spcAft>
            </a:pPr>
            <a:r>
              <a:rPr lang="es-EC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SYMBOLAB. (2024, </a:t>
            </a:r>
            <a:r>
              <a:rPr lang="es-EC" sz="1800" kern="1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December</a:t>
            </a:r>
            <a:r>
              <a:rPr lang="es-EC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12). </a:t>
            </a:r>
            <a:r>
              <a:rPr lang="es-EC" sz="1800" i="1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SYMBOLAB</a:t>
            </a:r>
            <a:r>
              <a:rPr lang="es-EC" sz="1800" kern="1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https://es.symbolab.com/</a:t>
            </a:r>
            <a:endParaRPr lang="es-EC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468997615"/>
      </p:ext>
    </p:extLst>
  </p:cSld>
  <p:clrMapOvr>
    <a:masterClrMapping/>
  </p:clrMapOvr>
</p:sld>
</file>

<file path=ppt/theme/theme1.xml><?xml version="1.0" encoding="utf-8"?>
<a:theme xmlns:a="http://schemas.openxmlformats.org/drawingml/2006/main" name="Math Subject for High School: Differential Calculus by Slidesgo">
  <a:themeElements>
    <a:clrScheme name="Simple Light">
      <a:dk1>
        <a:srgbClr val="1F2823"/>
      </a:dk1>
      <a:lt1>
        <a:srgbClr val="EEEEEE"/>
      </a:lt1>
      <a:dk2>
        <a:srgbClr val="0404DB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F282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</TotalTime>
  <Words>277</Words>
  <Application>Microsoft Office PowerPoint</Application>
  <PresentationFormat>Presentación en pantalla (16:9)</PresentationFormat>
  <Paragraphs>42</Paragraphs>
  <Slides>9</Slides>
  <Notes>8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6" baseType="lpstr">
      <vt:lpstr>Concert One</vt:lpstr>
      <vt:lpstr>Lato</vt:lpstr>
      <vt:lpstr>Calibri</vt:lpstr>
      <vt:lpstr>Cambria Math</vt:lpstr>
      <vt:lpstr>Times New Roman</vt:lpstr>
      <vt:lpstr>Arial</vt:lpstr>
      <vt:lpstr>Math Subject for High School: Differential Calculus by Slidesgo</vt:lpstr>
      <vt:lpstr> UNIVERSIDAD TÉCNICA ESTATAL DE QUEVEDO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Miyako Kushiro</dc:creator>
  <cp:lastModifiedBy>KELLY MELISSA ZARSOZA VERA</cp:lastModifiedBy>
  <cp:revision>3</cp:revision>
  <dcterms:modified xsi:type="dcterms:W3CDTF">2025-03-05T05:51:55Z</dcterms:modified>
</cp:coreProperties>
</file>